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9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0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1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12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13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notesSlides/notesSlide17.xml" ContentType="application/vnd.openxmlformats-officedocument.presentationml.notesSlide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27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notesSlides/notesSlide28.xml" ContentType="application/vnd.openxmlformats-officedocument.presentationml.notesSlide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notesSlides/notesSlide46.xml" ContentType="application/vnd.openxmlformats-officedocument.presentationml.notesSlide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50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notesSlides/notesSlide51.xml" ContentType="application/vnd.openxmlformats-officedocument.presentationml.notesSlide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52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notesSlides/notesSlide61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62.xml" ContentType="application/vnd.openxmlformats-officedocument.presentationml.notesSlide+xml"/>
  <Override PartName="/ppt/ink/ink431.xml" ContentType="application/inkml+xml"/>
  <Override PartName="/ppt/notesSlides/notesSlide63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64.xml" ContentType="application/vnd.openxmlformats-officedocument.presentationml.notesSlide+xml"/>
  <Override PartName="/ppt/ink/ink448.xml" ContentType="application/inkml+xml"/>
  <Override PartName="/ppt/notesSlides/notesSlide65.xml" ContentType="application/vnd.openxmlformats-officedocument.presentationml.notesSlide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66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notesSlides/notesSlide67.xml" ContentType="application/vnd.openxmlformats-officedocument.presentationml.notesSlide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notesSlides/notesSlide68.xml" ContentType="application/vnd.openxmlformats-officedocument.presentationml.notesSlide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69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notesSlides/notesSlide70.xml" ContentType="application/vnd.openxmlformats-officedocument.presentationml.notesSlide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85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7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15" r:id="rId93"/>
    <p:sldId id="358" r:id="rId94"/>
    <p:sldId id="359" r:id="rId95"/>
    <p:sldId id="275" r:id="rId96"/>
  </p:sldIdLst>
  <p:sldSz cx="12192000" cy="6858000"/>
  <p:notesSz cx="6858000" cy="9144000"/>
  <p:embeddedFontLs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Calibri Light" panose="020F0302020204030204" pitchFamily="34" charset="0"/>
      <p:regular r:id="rId102"/>
      <p:italic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77126" autoAdjust="0"/>
  </p:normalViewPr>
  <p:slideViewPr>
    <p:cSldViewPr snapToGrid="0">
      <p:cViewPr>
        <p:scale>
          <a:sx n="71" d="100"/>
          <a:sy n="71" d="100"/>
        </p:scale>
        <p:origin x="676" y="4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0" d="100"/>
          <a:sy n="70" d="100"/>
        </p:scale>
        <p:origin x="27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8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6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7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95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5">2152 1057 54 0,'-11'5'27'0,"33"-10"-25"0,-5 0 45 16,5 5-45-16,18-5 0 16,10 0 0-16,17 0 0 15,-5-5-7-15,-1 1 1 16,-10 9-4-16,-12-5 1 16,-11 5-10-16,-17 5 0 15</inkml:trace>
  <inkml:trace contextRef="#ctx0" brushRef="#br0" timeOffset="17.4995">2169 813 34 0,'0'0'17'0,"0"25"-10"0,0-25 17 16,0 20-23-1,0 10 1-15,0 5 1 16,0 10 1-16,0 5-5 0,0 9 1 16,0 1 2-16,0-10 0 15,0-5-3-15,0-5 0 16,5-11-9-16,1-4 0 16,5-10-2-16,6-5 1 15</inkml:trace>
  <inkml:trace contextRef="#ctx0" brushRef="#br0" timeOffset="18.4995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6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8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7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61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93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9">785-174 33 0,'6'-10'16'0,"6"5"-10"0,-7 10 23 0,1 5-24 16,-6 16 0-16,6 15 4 15,-6 10 0-15,-6 5-11 16,6 6 0-16,-6 10 0 16,6-5 0-16,0-1-11 15,-5-14 0-15</inkml:trace>
          <inkml:trace contextRef="#ctx0" brushRef="#br0" timeOffset="-2056.7825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1-16,8 9-1 15,2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0-1,331-8-1 1,-152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13602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16,2-12 1-16,0-14-5 16,0-9 0-16,1-15-5 15,-1-13 1-15,0-13-4 16,1-13 0-16,-1-12-3 15,-7-15 1-15,-6-11 2 16,-7-12 0-16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0 633 21 0,'6'14'10'0,"26"-26"-11"16,-18 4 11-16,6-1-10 16,11 1 0-16,0-1 0 15,11 1 1 1,17-4-1-16,10 0 1 16,14-3-1-16,10 5 1 0,10-4 1 15,15-4 0-15,10 3 1 16,10 3 1-16,14 1-1 15,20-2 1-15,17-6 0 16,12 0 0-16,6-4-2 16,21 3 1-16,0-1-1 15,17-2 0-15,0 9 0 16,14 0 1-16,0 3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1-16,6 4-2 15,4-4 0-15,0 7-1 16,-7 5 1-16,-7 0-1 16,-27 5 0-16,-18 4-6 15,-13-1 1-15,-14 0-7 16,-7 1 1-16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-3 603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16,4-1 0-16,0 1 0 16,7 0 1-16,0-1-1 15,0 0 0-15,0 0 0 16,-1 4 0-16,-3 2 0 16,1-2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5 3 31,-4-2 1-31,-2-4-5 16,-12-4 0-16,6-8-9 16,-12-10 1-16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4537 27 0,'-11'4'13'0,"11"-22"-2"15,3 16 14-15,5-10-22 0,2-6 0 16,3-7 1-16,1-13 1 16,0-5-7-16,4-3 1 15,-5-3 3-15,8-3 1 16,-7 6-2-16,3 6 0 15,-3 6 0-15,0 11 1 16,3 17 0-16,7 20 0 16,11 19 0-16,7 18 1 15,-5 15-2-15,-3 3 0 0,-2-6-3 16,-8-8 0-16,-11-12-6 16,-9-12 0-16,-10-16-7 15,-12-12 1 1</inkml:trace>
          <inkml:trace contextRef="#ctx0" brushRef="#br0" timeOffset="161.08">186 4334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13-9-16,10-7 1 16,11-9 3-16,10-8 0 15,15-2-7-15,2-16 0 16,7-5-8-16,8-11 0 16</inkml:trace>
          <inkml:trace contextRef="#ctx0" brushRef="#br0" timeOffset="522.9913">1050 4195 30 0,'-39'7'15'0,"9"29"-5"15,26-21 18-15,0 8-25 16,1 12 0-16,6 2 0 16,7-6 1-16,8-2-8 15,6-3 1-15,7-9-2 16,4-8 1-16,7-9-8 15,2-3 1-15</inkml:trace>
          <inkml:trace contextRef="#ctx0" brushRef="#br0" timeOffset="702.5948">1346 4190 21 0,'-3'37'10'0,"14"12"-5"0,-5-35 11 16,4-3-17-16,4 10 1 16,-3-9-6-16,-1-4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0 5-15,-4 5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9 4 16,3-4 0-16,5-5 0 15,8 3 0-15,5-9-2 16,3 0 0-16,4-9-5 0,0-11 0 16,-1-8-5-16,-6-7 0 15,0-2-4-15,-4-6 1 16,-3-5-4-16,-4-7 0 15</inkml:trace>
          <inkml:trace contextRef="#ctx0" brushRef="#br0" timeOffset="1513.1688">1958 4136 36 0,'-7'48'18'0,"20"47"-20"0,-9-75 33 16,3 5-32-16,0 8 1 15,0-11-10-15,3-7 1 0,0-1 4 16,4-8 0-16</inkml:trace>
          <inkml:trace contextRef="#ctx0" brushRef="#br0" timeOffset="1976.0683">2027 4195 23 0,'-35'23'11'0,"15"12"-1"0,16-30 18 16,4 7-24-16,0-1 0 15,7 1 2-15,4-6 0 16,2-4-8-16,11-2 0 16,4-8 4-16,3 0 0 15,-3-1-5-15,-4 1 1 16,-3 1-2-16,-11-1 0 16,-10 8-1-16,-4 8 0 15,-6 1 2-15,-4 6 1 16,-7 1 3-16,1 5 0 0,-1 5 3 15,4 3 1-15,3-4 2 16,7 1 0-16,7-6-1 16,10-2 0-16,8-10-2 15,6 1 0-15,7-6-10 16,7-9 0-16,14-8-8 0,0 8 0 16</inkml:trace>
          <inkml:trace contextRef="#ctx0" brushRef="#br0" timeOffset="1692.5429">1968 4187 46 0,'0'0'23'0,"7"-12"-26"15,0 9 43-15,3-2-41 16,7-4 1-16,7-2-5 15,4 0 1-15,3-1 0 16,-3 0 1-16,-4 3-6 16,-7 4 0-16,-3 2-4 15,-10 6 0-15</inkml:trace>
          <inkml:trace contextRef="#ctx0" brushRef="#br0" timeOffset="2678.6445">2372 4210 35 0,'-10'12'17'0,"13"51"-13"0,-3-47 24 0,4 14-28 31,3-2 1-31,-1 4 0 0,2-6 0 0,-2-3-1 16,-2-6 0-16,-4-8 1 15,-4-4 0-15,-2-10-1 16,-2-10 0-16,2-11 0 16,-1-5 1-16,3-6-2 15,4-4 1-15,7-2 0 16,3 3 1-16,8 2 0 16,-1 12 0-16,-3 4-1 15,0 7 1-15,0 9-1 16,-4 6 0-16,0 3-1 0,-2 4 0 15,-6 1-1-15,2-5 1 16,3 11-1-16,0-3 1 16,3 4 1-16,7 2 0 31,1 9 0-31,2 5 1 16,-2 4-1-16,-5 5 1 15,-2-8-1-15,-4 2 0 0,-3-8-4 16,-2-9 0-16,6-5-7 15,-2-9 0-15</inkml:trace>
          <inkml:trace contextRef="#ctx0" brushRef="#br0" timeOffset="3283.9376">2475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2769 4408 29 0,'-10'-14'14'0,"10"-49"-8"0,4 43 18 16,-1-12-23-16,0 3 1 15,5-3 2-15,-2 4 0 16,4 7-3-16,4 10 0 15,4 8 4-15,5 6 0 16,-1 8-2-16,5 10 1 16,1 2-2-16,-4 2 1 15,0 5-4-15,-7 1 1 0,-3-2-5 16,-4 2 0-16,1-2-8 16,-4-9 1-16,3 9-2 0,-3-6 1 15</inkml:trace>
          <inkml:trace contextRef="#ctx0" brushRef="#br0" timeOffset="3914.0592">2779 4276 44 0,'-2'0'22'0,"12"9"-22"0,0-4 46 0,4 4-46 16,3 0 1-16,3-1-1 15,5 0 0-15,3-1-5 16,2-4 0-16,5-1-9 15,3-4 1-15,0-4-1 16,-3-11 1-16</inkml:trace>
          <inkml:trace contextRef="#ctx0" brushRef="#br0" timeOffset="4184.801">2994 4181 39 0,'-10'0'19'0,"16"3"-18"0,4-3 35 16,1 0-36-16,3-3 0 15,10 3-6-15,8 0 0 16,9-2-1-16,0 2 1 16,11 0-6-16,0-4 1 0</inkml:trace>
          <inkml:trace contextRef="#ctx0" brushRef="#br0" timeOffset="4037.5786">3229 4164 35 0,'-4'11'17'0,"4"32"-23"15,0-28 33-15,4 5-28 16,0 0 0-16,-2 3-8 0,2-3 0 15,0 0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3547 4124 52 0,'-8'23'26'0,"-12"25"-34"15,16-33 54-15,1 8-47 16,0-3 1-16,-1 3-11 16,4 0 0-16,0-6 2 15,14-9 1-15</inkml:trace>
          <inkml:trace contextRef="#ctx0" brushRef="#br0" timeOffset="4651.4842">3606 4213 30 0,'-4'32'15'0,"18"13"-6"0,-8-34 15 15,5-1-22-15,3 7 0 16,3-6 1-16,4-2 1 16,3-12-5-16,0-3 0 15,0-11 1-15,0-4 1 16,-3-7-2-16,-4 2 1 15,-3 1-1-15,-10-2 0 16,-12 4 0-16,-12 6 1 16,-4 6 1-16,-11 8 0 15,1 9 0-15,-1-1 1 0,7 4-2 16,8 9 1-16,-1-2-3 16,11 7 0-16,6-6-10 0,12 1 1 15</inkml:trace>
          <inkml:trace contextRef="#ctx0" brushRef="#br0" timeOffset="4935.514">3906 4147 41 0,'0'17'20'0,"3"3"-23"15,0-9 31-15,5 9-28 16,2 0 1-16,0 3 2 0,1-2 0 16,3-1-2-16,0-8 1 15,-1-12 2-15,1 0 0 16,0-10 1-16,0-10 0 16,0-3 0-16,-4 7 1 15,0-2-1-15,0-2 1 16,1 6-1-16,-5-4 0 15,2 1-3-15,-5 0 1 16,4-3-12-16,-1 0 1 16,8 8-11-16,0 1 0 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268 841 12 0,'-24'-29'6'0,"-4"-20"1"0,25 37 7 15,-4 1-13-15,0 2 1 16,4 1 1-16,-4 2 1 16,0 3-4-16,-4 3 0 15,1 6 4-15,0 8 0 16,3 15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12 1 16,4 5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0-16,0 1 1 15,1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93 46 17 0,'-6'-23'8'0,"8"6"-2"16,-2 10 11-16,0 7-16 16,-2 4 1-16,-2 7 3 15,0 12 1-15,1 17-6 16,-4 18 0-16,0 8 5 16,0 15 0-16,0 23-1 15,-3 6 1-15,3 5-2 16,-3-3 1-16,7-2-7 15,-1-15 1-15,0 1-9 0,-6-33 1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15,4-4 0-15,0-16-2 0,0 2 1 16,3-13-6 0,0-11 0-16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0-15,-1-1-2 16,4-14 0-16,4-3-3 0,5-17 0 16,-2-8-6-16,3-7 1 0,0-4-7 15,0-18 1-15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15,2 9 0-15,2-14-4 16,-2-4 1-16,8-22-11 16,6-15 0-16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16,9-17 1-16,4-20-3 15,0-24 0-15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9-8 15,4-6 0-15,-3-7-5 16,6-13 0-16,4-14-3 15,-7-24 1-15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16,-1-5 0-16,-3-10-11 16,4-10 1-16,-1-16-3 15,1-17 0-15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12 0 16,4-2 3-16,3-15 1 15,3-13-12-15,4-18 0 16,4-22-4-16,-7-28 0 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2 2 0,3-6 0 16,0 0-7-16,6-12 0 15,9-7-8-15,2-10 1 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11-10 15,-3 1 1-15,4-12 1 16,3-3 0-16,8-17-10 16,2-15 1-16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1,-1 4 0-16,4-3-8 0,-4-7 0 16,0-14-10-16,0-5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0-16,4-15 0 15,7-8-10-15,-4-9 0 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15,-1 5-8-15,-3-8 1 16,3-2-2-16,5-7 1 16,5-19-8-16,1-22 0 15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9 1 16,4-14 2-16,0-4 1 16,4-11-10-16,6-8 1 15,8-21-9 1,-4-19 0-16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3348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105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96 35 39 0,'-24'-19'19'0,"15"-25"-18"15,9 26 29-15,4-2-28 16,5 5 0-16,3 2 4 0,5-6 0 16,4 5-7-16,0-1 1 15,4 15 4-15,-4 0 0 16,0 7-1-16,-5 15 0 16,-3-3-1-16,-8 2 0 15,-10 6-1-15,-8-5 1 16,-12-4-1-16,-8-7 1 15,-5-4 0-15,0-7 0 16,9-3-1-16,5-12 1 16,4 4 0-16,7-7 0 0,0-5 0 15,9 4 0-15,8 8 0 16,9 5 0-16,8 6 0 16,4 3 0-16,-1 7-1 15,1 5 0-15,-9 0 0 0,2 1 0 16,-10-2 0-16,-12 1 1 15,-5-4 0-15,-12 0 0 16,-4-4 0-16,0-10 0 16,1-1-1-16,3-7 0 15,5 0-1-15,3 0 0 16,4-4-3-16,6-4 1 16,11 4-9-1,9 4 1-15,16 4-10 16,-1 18 1-16,-3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1844 31 0,'-42'14'15'0,"38"-25"-5"15,0 8 16-15,-1-9-25 16,-3-6 1-16,4-12 1 15,8 4 0-15,9 4-3 16,8 3 0-16,4 8 3 16,-9 11 0-16,6 22 0 15,-10 4 1-15,-4 12-1 16,-4 2 0-16,-8-3 0 0,-4-3 1 16,-4-11-1-16,-6-12 0 15,2-22 0-15,-1-4 0 16,5-16-1-16,-1-5 0 15,9-1-1-15,0 6 1 16,12 5-1-16,5 8 0 16,4 3 0-16,-1 15 1 0,1 11-1 0,-1 8 0 15,-3-1 0-15,-9 5 1 16,-4-1-1 0,-12 4 0-16,-5-11 0 15,-12 0 0-15,-1-8-1 16,1-3 1-16,1-12-1 15,6-10 0-15,6-15-1 16,8 3 1-16,8-4-2 16,8 1 1-16,17 3 0 15,8 7 0-15,0 12 0 16,-4 15 0-16,1 3 1 16,-5 13 0-16,-9 13 1 15,-8 7 0-15,-3-2 0 16,-13 3 1-16,-13-1-1 15,-9-2 1-15,-3-16-1 16,0-14 0-16,0-19-1 16,3-15 0-16,6-8-1 15,6-11 1-15,10 12 0 16,8 3 0-16,13 8 0 0,3 3 1 16,5 4-1-16,4 8 1 15,0 0-2-15,0-1 0 16,1 1-9-16,-6 3 0 15,9-8-9-15,-16 9 1 0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1:33.940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D93DF6-84F1-4443-97FB-66384D8A708C}" emma:medium="tactile" emma:mode="ink">
          <msink:context xmlns:msink="http://schemas.microsoft.com/ink/2010/main" type="writingRegion" rotatedBoundingBox="33013,12053 34858,12053 34858,19041 33013,19041"/>
        </emma:interpretation>
      </emma:emma>
    </inkml:annotationXML>
    <inkml:traceGroup>
      <inkml:annotationXML>
        <emma:emma xmlns:emma="http://www.w3.org/2003/04/emma" version="1.0">
          <emma:interpretation id="{A50424A0-CCD8-4E9D-B02E-B1CF42B81AAC}" emma:medium="tactile" emma:mode="ink">
            <msink:context xmlns:msink="http://schemas.microsoft.com/ink/2010/main" type="paragraph" rotatedBoundingBox="33013,12053 34858,12053 34858,19041 33013,19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AFD3F6-131C-4352-A014-E7EF61272493}" emma:medium="tactile" emma:mode="ink">
              <msink:context xmlns:msink="http://schemas.microsoft.com/ink/2010/main" type="line" rotatedBoundingBox="33013,12053 34858,12053 34858,19041 33013,19041"/>
            </emma:interpretation>
          </emma:emma>
        </inkml:annotationXML>
        <inkml:traceGroup>
          <inkml:annotationXML>
            <emma:emma xmlns:emma="http://www.w3.org/2003/04/emma" version="1.0">
              <emma:interpretation id="{B5D56614-E341-48EC-A899-08527BE53D55}" emma:medium="tactile" emma:mode="ink">
                <msink:context xmlns:msink="http://schemas.microsoft.com/ink/2010/main" type="inkWord" rotatedBoundingBox="33013,19026 33028,19026 33028,19041 33013,19041"/>
              </emma:interpretation>
            </emma:emma>
          </inkml:annotationXML>
          <inkml:trace contextRef="#ctx0" brushRef="#br0">0 0 0,'0'0'16,"0"0"-1,0 0 1</inkml:trace>
        </inkml:traceGroup>
        <inkml:traceGroup>
          <inkml:annotationXML>
            <emma:emma xmlns:emma="http://www.w3.org/2003/04/emma" version="1.0">
              <emma:interpretation id="{3FBDDC23-F58E-4138-A167-33939F726114}" emma:medium="tactile" emma:mode="ink">
                <msink:context xmlns:msink="http://schemas.microsoft.com/ink/2010/main" type="inkWord" rotatedBoundingBox="34843,12053 34858,12053 34858,12068 34843,12068"/>
              </emma:interpretation>
            </emma:emma>
          </inkml:annotationXML>
          <inkml:trace contextRef="#ctx0" brushRef="#br1" timeOffset="10588.1927">1830-6973 0,'0'0'15,"0"0"-15,0 0 16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2:01.3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B68EC3-3D1D-4558-A8C3-99BC5A6DD794}" emma:medium="tactile" emma:mode="ink">
          <msink:context xmlns:msink="http://schemas.microsoft.com/ink/2010/main" type="writingRegion" rotatedBoundingBox="14730,14859 29106,13768 29282,16095 14906,17186"/>
        </emma:interpretation>
      </emma:emma>
    </inkml:annotationXML>
    <inkml:traceGroup>
      <inkml:annotationXML>
        <emma:emma xmlns:emma="http://www.w3.org/2003/04/emma" version="1.0">
          <emma:interpretation id="{C2BF210B-47A4-47F8-B828-B580AA1606AE}" emma:medium="tactile" emma:mode="ink">
            <msink:context xmlns:msink="http://schemas.microsoft.com/ink/2010/main" type="paragraph" rotatedBoundingBox="14730,14859 29106,13768 29282,16095 14906,17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623F86-47AF-4C4E-A2A6-4887A20AA281}" emma:medium="tactile" emma:mode="ink">
              <msink:context xmlns:msink="http://schemas.microsoft.com/ink/2010/main" type="line" rotatedBoundingBox="14730,14859 29106,13768 29282,16095 14906,17186"/>
            </emma:interpretation>
          </emma:emma>
        </inkml:annotationXML>
        <inkml:traceGroup>
          <inkml:annotationXML>
            <emma:emma xmlns:emma="http://www.w3.org/2003/04/emma" version="1.0">
              <emma:interpretation id="{53C87DD5-C7AF-464D-B4E1-023D401A5145}" emma:medium="tactile" emma:mode="ink">
                <msink:context xmlns:msink="http://schemas.microsoft.com/ink/2010/main" type="inkWord" rotatedBoundingBox="20625,16737 20639,16735 20641,16751 20626,16752"/>
              </emma:interpretation>
            </emma:emma>
          </inkml:annotationXML>
          <inkml:trace contextRef="#ctx0" brushRef="#br0">-2921 2581 0,'0'0'16,"0"0"-1,0 0 1,0 0 0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2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C1BAB1-1A73-45E4-9CF3-4A961D492C96}" emma:medium="tactile" emma:mode="ink">
          <msink:context xmlns:msink="http://schemas.microsoft.com/ink/2010/main" type="writingRegion" rotatedBoundingBox="35709,14634 35724,14634 35724,14649 35709,14649"/>
        </emma:interpretation>
      </emma:emma>
    </inkml:annotationXML>
    <inkml:traceGroup>
      <inkml:annotationXML>
        <emma:emma xmlns:emma="http://www.w3.org/2003/04/emma" version="1.0">
          <emma:interpretation id="{9C546783-BA83-45B4-8D4F-47FA8C949EB9}" emma:medium="tactile" emma:mode="ink">
            <msink:context xmlns:msink="http://schemas.microsoft.com/ink/2010/main" type="paragraph" rotatedBoundingBox="35709,14634 35724,14634 35724,14649 35709,14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BA4FD-5FD5-4D5D-AABA-2E416642031B}" emma:medium="tactile" emma:mode="ink">
              <msink:context xmlns:msink="http://schemas.microsoft.com/ink/2010/main" type="line" rotatedBoundingBox="35709,14634 35724,14634 35724,14649 35709,14649"/>
            </emma:interpretation>
          </emma:emma>
        </inkml:annotationXML>
        <inkml:traceGroup>
          <inkml:annotationXML>
            <emma:emma xmlns:emma="http://www.w3.org/2003/04/emma" version="1.0">
              <emma:interpretation id="{C96DC2A6-17E7-4E5C-BD2D-C4E32D06E067}" emma:medium="tactile" emma:mode="ink">
                <msink:context xmlns:msink="http://schemas.microsoft.com/ink/2010/main" type="inkWord" rotatedBoundingBox="35709,14634 35724,14634 35724,14649 35709,14649"/>
              </emma:interpretation>
            </emma:emma>
          </inkml:annotationXML>
          <inkml:trace contextRef="#ctx0" brushRef="#br0">0 0 0,'0'0'0,"0"0"16,0 0-1,0 0-15,0 0 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connector" shapeName="Other">
            <msink:sourceLink direction="with" ref="{99A6162D-BB4E-42B4-BCB0-BB982C28C485}"/>
            <msink:sourceLink direction="with" ref="{27847B04-36DC-4283-A173-9B2C925778B7}"/>
            <msink:sourceLink direction="with" ref="{CB3DB627-37D9-4FD7-AB70-30FE16711BDA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container" shapeName="Circle">
            <msink:destinationLink direction="with" ref="{010CF6AF-9383-4DB8-A936-70D36C767F4C}"/>
            <msink:destinationLink direction="with" ref="{CD03A563-99E1-4901-8E30-B442B3C400FD}"/>
            <msink:destinationLink direction="with" ref="{E741F653-A437-4854-BDCC-EF9281711961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connector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container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connector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connector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container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62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container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16,-1-2 1-16,-2-1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connector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container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1-15,-1 3-1 16,-3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16,-28 2 0-16,6-5 0 16,9-12-1-16,1-11 1 0,6-6-1 15,3-6 1-15,7-9-2 16,10-5 1-16,9-6-1 15,13-3 0-15,10-2-5 16,9 5 1-16,10 3-10 16,4 0 1-16,9 11-6 15,3 1 0-15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container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0-16,-1 3 0 16,1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15,-7-3 0-15,1-6 0 16,3 0-1-16,6-8 0 16,-6-7 0-16,-4-10 0 15,1-4-1-15,3-11 0 16,6 3 0-16,7-3 1 16,6-3-2-16,6-3 1 15,7 3-2-15,10-3 1 16,16-5-7-16,16 2 1 15,7-2-9-15,9 2 0 0,-3 18-3 16,-3-4 1-16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container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3538 21 0,'-9'3'10'0,"-14"-6"-3"0,20 3 11 15,-4 0-14-15,-2-3 1 16,-1-2 2-16,0-1 0 15,4-3-9-15,-1-2 1 16,4-1 6-16,0-2 0 0,6-3-1 16,0 0 0-16,7-6 0 15,0 3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16,0-5 0-16,-3 12 0 15,-1-4 0-15,-6 4 1 16,-3-1-1-16,-3 4 0 16,-4-1 0-16,-6 0 1 15,-6 3-1-15,3-8 0 16,-7 2 0-16,0 1 0 15,-6 2 0-15,-3 3 0 16,-4-11 0-16,-3 5 0 0,-3 1 0 16,-3-4 1-16,0-5-1 15,-4 0 1-15,4-6-1 16,-4-3 0-16,-6-5 0 16,-6-3 0-16,0-7-1 15,-4-2 1-15,-6 0-1 16,0-11 0-16,3-3-1 15,13-4 1-15,0-2-1 16,0-3 0-16,0-8-1 16,3-4 1-16,7-2-3 15,6-9 1-15,10-8-5 16,-4-7 1-16,4 1-9 16,3-6 1-16,10 6-5 15,0 8 0-15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connector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connector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5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1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9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9-1-16,20 3 0 16,19 0 0-16,3-8 1 15,23-1-1-15,16-6 1 16,19-2-1-16,4-9 1 0,2-5-1 16,11-9 1-16,3-9-1 15,-10-14 0-15,-7-18 0 16,-6-16 0-16,-6-12-1 15,-20-14 1-15,7-15-1 16,-7-19 0-16,-9-30-2 16,-1-10 0-16,-19-1 0 15,-9-14 0-15,-20 9 0 16,-22 8 1-16,-17-9-1 16,-29 7 0-16,-19 2 2 15,-13 23 0-15,-6 17-2 16,-20 20 1-16,-3 27-5 15,3 19 0-15,4 23-10 16,-1 17 1-16,23 3-2 16,17 17 1-1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16,17 2 0-16,-14 6-9 15,4 3 1-15,-3 17-9 16,2-2 0-16,-12 5-1 16,-3 11 0-16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5.95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58-1 40 0,'-48'-23'20'16,"32"112"-41"-16,22-61 21 0,15-4-10 16,0-5 1-16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62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31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5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7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  <msink:sourceLink direction="to" ref="{483417A3-CF9B-4F90-A9FC-990330D7D44C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56.6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760F36-9BD5-478C-B794-44B6B90C80F3}" emma:medium="tactile" emma:mode="ink">
          <msink:context xmlns:msink="http://schemas.microsoft.com/ink/2010/main" type="inkDrawing" rotatedBoundingBox="32632,13131 32647,13131 32647,13146 32632,13146" shapeName="Other"/>
        </emma:interpretation>
      </emma:emma>
    </inkml:annotationXML>
    <inkml:trace contextRef="#ctx0" brushRef="#br0">5922 128 0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5:34.399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25:08.449"/>
    </inkml:context>
    <inkml:brush xml:id="br1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01E253A8-BFF1-4E3C-AFF2-7CF2D9093FD3}" emma:medium="tactile" emma:mode="ink">
                <msink:context xmlns:msink="http://schemas.microsoft.com/ink/2010/main" type="inkWord" rotatedBoundingBox="15395,17153 15409,17149 15413,17165 15399,17168"/>
              </emma:interpretation>
            </emma:emma>
          </inkml:annotationXML>
          <inkml:trace contextRef="#ctx0" brushRef="#br0">-3464 2287 0,'0'0'0,"0"0"15,0 0 1,0 0 0,0 0-1</inkml:trace>
        </inkml:traceGroup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1" brushRef="#br1">1656 522 42 0,'6'5'21'0,"46"16"-13"16,-35-21 40-16,12 5-46 16,12 5 0-16,5-15 0 15,6-5 1-15,11-11-9 16,7-15 0-16,5 5-5 15,-6 1 0-15,-6 14-5 16,-16 11 1-16</inkml:trace>
          <inkml:trace contextRef="#ctx1" brushRef="#br1" timeOffset="-165.0995">1726 204 40 0,'-18'10'20'0,"36"-15"-15"0,-1 5 37 16,12-5-39-16,5 5 0 16,7-5 0-16,5 0 1 15,6 0-6-15,0 5 1 16,0 5-3-16,-6 0 1 0,-17 0-9 16,-6 0 1-16,-23 16-4 15,-6-1 0-15</inkml:trace>
          <inkml:trace contextRef="#ctx1" brushRef="#br1" timeOffset="-552.2693">1795 45 25 0,'-17'0'12'0,"17"36"-1"0,0-21 14 16,0 11-23-16,0 10 1 16,0 0 0-16,0 15 0 15,0-5-4-15,5 5 0 16,1-4-2-16,0-11 1 0,0-11-8 16,-1-4 0-1</inkml:trace>
          <inkml:trace contextRef="#ctx1" brushRef="#br1" timeOffset="-342.6949">1795 45 40 0,'0'-21'20'0,"29"-9"-17"16,-12 35 32-16,-5-10-31 15,17-1 1-15,-6 6 1 16,5-5 1-16,1 5-9 15,6 5 0-15,5 1 1 16,-5-6 0-16,0 5-11 16,-6-5 0-16,-12 5-3 15,-6 10 0-15</inkml:trace>
          <inkml:trace contextRef="#ctx1" brushRef="#br1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1" brushRef="#br1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1" brushRef="#br1" timeOffset="527.3724">2990 112 36 0,'-29'87'18'0,"0"21"-25"0,23-83 36 15,1 11-30-15,5 5 1 16,0 0-10-16,0-5 1 16,5 0 4-16,7-10 1 15</inkml:trace>
          <inkml:trace contextRef="#ctx1" brushRef="#br1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1" brushRef="#br1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1" brushRef="#br1" timeOffset="-1229.0385">860 4 39 0,'0'10'19'0,"0"41"-27"0,0-25 39 0,0 15-30 15,-6 10 0-15,12 11 0 16,-6-6 0-16,0-9-3 15,0-1 1-15,0-15-4 16,0-11 0-16,-6-20-6 16,0 0 1-16</inkml:trace>
          <inkml:trace contextRef="#ctx1" brushRef="#br1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74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<inkml:trace contextRef="#ctx0" brushRef="#br0" timeOffset="2">1698 654 45 0,'5'10'22'0,"30"41"-20"0,-23-46 39 16,11 0-41-16,17 6 1 0,12-6-7 15,11-5 1 1,13 5-6-16,4 0 0 0,-10-5-3 16,-1-10 1-16</inkml:trace>
  <inkml:trace contextRef="#ctx0" brushRef="#br0" timeOffset="3">1778 289 38 0,'-11'16'19'0,"22"4"-14"16,1-15 29-16,11 1-32 15,12-6 1-15,11 0-1 16,12 0 1-16,5 5-6 16,-5 0 0-16,-6 5-3 15,-6 0 1-15,-17 6-8 16,-6 4 0-16</inkml:trace>
  <inkml:trace contextRef="#ctx0" brushRef="#br0" timeOffset="4">1784 161 26 0,'-6'-41'13'0,"35"15"-4"0,-17 21 23 16,5 0-30-16,12 0 1 0,6 5 1 15,11 5 0-15,12-5-6 16,-1 5 1-16,1 0-2 16,-6 0 0-16,-12 6-8 15,-5-1 0-15</inkml:trace>
  <inkml:trace contextRef="#ctx0" brushRef="#br0" timeOffset="5">1819 264 38 0,'-6'51'19'0,"6"41"-25"16,0-71 33-16,0 20-32 0,0 5 0 15,0 5-10 1,0-4 1-16,0-11 14 0,6-6 1 15</inkml:trace>
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<inkml:trace contextRef="#ctx0" brushRef="#br0" timeOffset="7">3031 787 34 0,'-23'0'17'0,"63"26"-3"16,-22-21 32-16,16 0-43 15,18-5 1-15,18 0-1 0,5-5 1 16,5-5-7-16,13-1 1 16,5-4-7-16,0 5 0 15,-11 5-7-15,-1-1 1 16</inkml:trace>
  <inkml:trace contextRef="#ctx0" brushRef="#br0" timeOffset="8">3089 259 46 0,'0'-21'23'0,"34"0"-22"0,-10 16 42 15,16-5-41-15,18 0 0 16,5-6 0-16,1-4 0 16,-1 5-5-16,1-1 1 15,-1-4-6-15,-5 9 1 16,-12 16-8-16,-17 6 0 16</inkml:trace>
  <inkml:trace contextRef="#ctx0" brushRef="#br0" timeOffset="9">3123 479 59 0,'24'5'29'0,"62"-5"-33"0,-51-5 53 0,11 5-49 16,0-5 0-16,6 0-1 15,0 0 1-15,0 0-7 16,-6 5 0-16,-11 0-8 15,-1 5 0-15,-22 10-2 16,-6 11 1-16</inkml:trace>
  <inkml:trace contextRef="#ctx0" brushRef="#br0" timeOffset="10">3274 330 34 0,'-12'21'17'0,"-23"56"-15"16,30-57 26-16,-7 21-27 15,-5 11 0-15,5-1-10 16,1 0 0-16,5 6 3 15,6-1 0-15</inkml:trace>
  <inkml:trace contextRef="#ctx0" brushRef="#br0" timeOffset="11">3949 135 65 0,'35'-5'32'0,"69"-36"-38"0,-58 36 63 16,23-5-57-16,12-11 1 16,23 1-1-16,17-1 1 15,6 1-10-15,0-1 0 16,6 1-9-16,-12 9 0 16</inkml:trace>
  <inkml:trace contextRef="#ctx0" brushRef="#br0" timeOffset="12">4445 64 45 0,'-5'66'22'0,"-18"47"-19"0,23-77 37 0,-6 15-39 15,0 26 0-15,-6 0-5 16,1 0 1-16,-1-5-3 15,7-15 1-15,-1-6-9 16,6-20 1-16</inkml:trace>
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<inkml:trace contextRef="#ctx0" brushRef="#br0" timeOffset="15">5848 320 37 0,'6'5'18'0,"-18"26"-10"0,7-10 26 0,-13-1-31 16,-5 21 0-1,-40 52-21 1,17 4 0-16,11-5 13 16,18-30 1-16</inkml:trace>
  <inkml:trace contextRef="#ctx0" brushRef="#br0" timeOffset="16">2165 1700 39 0,'-6'-20'19'0,"53"25"-11"15,-19-5 37-15,24 0-41 16,23-10 0-16,12-6 1 15,29-4 0-15,11-1-7 16,17 6 0-16,-11-6 0 16,-6-4 0-16,-18 9-12 15,-11 6 0-15,-11 15-2 16,-18 6 0-16</inkml:trace>
  <inkml:trace contextRef="#ctx0" brushRef="#br0" timeOffset="17">3227 1382 49 0,'6'-10'24'0,"-40"72"-21"0,22-26 41 15,-17 20-41-15,-6 6 1 16,-11 9 0-16,-6 11 0 16,0-10-7-16,6-10 1 15,12-11-3-15,5-10 0 16,11-10-10-16,7-5 0 16,5-1-2-16,0-4 0 15</inkml:trace>
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<inkml:trace contextRef="#ctx0" brushRef="#br0" timeOffset="19">2240 1854 49 0,'18'-10'24'0,"74"15"-23"0,-52-10 48 0,18 0-47 16,11 0 1-16,24 0 0 15,5 0 0-15,17-1-13 16,-5 6 1-16,5 0-6 16,-11-5 0-16</inkml:trace>
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<inkml:trace contextRef="#ctx0" brushRef="#br0" timeOffset="21">3597 2029 29 0,'-12'0'14'0,"12"0"-2"0,0 0 15 0,12-5-20 15,17-6 0-15,11-9 5 16,18-16 0-16,11-15-15 15,18-1 0-15,11-14 10 16,0-11 0-16,-6-5-12 16,1 10 1-16,5 20-12 15,-12 11 1-15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>
            <msink:sourceLink direction="with" ref="{0E6F199B-6D89-4AE4-B145-EEBECC7A6A4F}"/>
            <msink:sourceLink direction="with" ref="{DC6E56FB-F069-4B4E-AE32-8F040FC3DAB4}"/>
          </msink:context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37.3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9D52610-39E4-45E6-992F-DF833C7F2CB0}" emma:medium="tactile" emma:mode="ink">
          <msink:context xmlns:msink="http://schemas.microsoft.com/ink/2010/main" type="writingRegion" rotatedBoundingBox="16852,12183 20617,11924 20666,12630 16901,12889">
            <msink:destinationLink direction="with" ref="{D67AF03A-90A5-4850-AE6D-DE7A00F1AC6B}"/>
          </msink:context>
        </emma:interpretation>
      </emma:emma>
    </inkml:annotationXML>
    <inkml:traceGroup>
      <inkml:annotationXML>
        <emma:emma xmlns:emma="http://www.w3.org/2003/04/emma" version="1.0">
          <emma:interpretation id="{E9680ED1-CD4B-41C5-B115-D6FA99028620}" emma:medium="tactile" emma:mode="ink">
            <msink:context xmlns:msink="http://schemas.microsoft.com/ink/2010/main" type="paragraph" rotatedBoundingBox="16852,12183 20617,11924 20666,12630 16901,1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38878D-3E47-4B29-A346-9F17130B1EED}" emma:medium="tactile" emma:mode="ink">
              <msink:context xmlns:msink="http://schemas.microsoft.com/ink/2010/main" type="line" rotatedBoundingBox="16852,12183 20617,11924 20666,12630 16901,12889"/>
            </emma:interpretation>
          </emma:emma>
        </inkml:annotationXML>
        <inkml:traceGroup>
          <inkml:annotationXML>
            <emma:emma xmlns:emma="http://www.w3.org/2003/04/emma" version="1.0">
              <emma:interpretation id="{5ECFD182-7B17-4C24-9A5C-A2E62E4B6A36}" emma:medium="tactile" emma:mode="ink">
                <msink:context xmlns:msink="http://schemas.microsoft.com/ink/2010/main" type="inkWord" rotatedBoundingBox="16852,12183 20617,11924 20666,12630 16901,128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13 105 25 0,'-23'20'12'0,"37"21"-2"0,-1-29 16 0,10-8-22 16,9 4 0-16,17-4 1 15,24-12 1-15,9-8-9 16,13-9 1-16,9-3 1 15,-4 4 1-15,0-12-6 16,-19 11 1-16,-8 9-6 16,-9 4 0-16,-10 8-1 15,-13 8 1-15</inkml:trace>
          <inkml:trace contextRef="#ctx0" brushRef="#br0" timeOffset="-224.398">498 101 24 0,'-18'-32'12'0,"4"32"-1"0,14 0 13 15,5 4-21-15,4 8 0 16,-5 16 2-16,-4 12 1 15,5 17-8 1,4 7 0-16,0 9 4 0,5 16 1 16,-1-5-4-16,-4-19 0 15,0-9-4-15,0-19 0 16,-4-13-7-16,-10-24 1 16</inkml:trace>
          <inkml:trace contextRef="#ctx0" brushRef="#br0" timeOffset="243.0544">779 258 9 0,'-36'-20'4'0,"54"-32"3"0,-9 40 4 15,5 4-12-15,4 3 0 16,0 5 1-16,5 5 0 16,-1 7 0-16,1 8 0 15,4 0 1-15,-4 4 0 16,-5 12 2-16,0 5 0 15,0 3-1-15,-4 0 1 16,-5 13-1-16,0-13 0 16,0-8-4-16,0-11 0 15,-4-17-5-15,-5-8 1 0</inkml:trace>
          <inkml:trace contextRef="#ctx0" brushRef="#br0" timeOffset="781.6486">874 512 27 0,'-4'24'13'0,"36"-7"-7"15,-23-17 26-15,13 0-30 16,6 8 0-16,8-8 0 16,9-8 0-16,1 4-6 15,3-5 0-15,6-3-4 16,4 0 0-16,4-8-3 16,-8 0 1-16</inkml:trace>
          <inkml:trace contextRef="#ctx0" brushRef="#br0" timeOffset="616.3732">897 242 21 0,'-18'36'10'0,"32"1"3"0,-5-29 12 16,4 0-23-16,14 0 0 15,10-4 1-15,13-8 0 16,-5-4-6-16,5 0 1 15,-5 0-1-15,-4 4 1 16,-9 0-7-16,-10 4 0 16,-12 4-1-16,-10 4 1 15</inkml:trace>
          <inkml:trace contextRef="#ctx0" brushRef="#br0" timeOffset="436.0705">906 117 31 0,'0'8'15'0,"27"0"-15"16,-13-8 30-16,9 4-30 15,13-8 1-15,9-4-1 16,1-4 1-16,-1 4-3 16,-4-4 1-16,-5 8-3 15,-13 0 0-15,-5 8-6 16,-9-4 1-16</inkml:trace>
          <inkml:trace contextRef="#ctx0" brushRef="#br0" timeOffset="1127.6507">1450 452 42 0,'-9'-20'21'0,"37"-25"-23"16,-15 29 38-16,10-4-34 15,9-4 0-15,8-17-4 16,10 13 0-16,-4-4-4 16,4 0 1-16,-10 4-7 15,6-9 0-15</inkml:trace>
          <inkml:trace contextRef="#ctx0" brushRef="#br0" timeOffset="962.4747">1482 45 23 0,'-27'-13'11'0,"22"22"0"15,15-1 20-15,-1 16-29 0,9 0 1 16,9 12 0-16,5-3 1 16,4-1-6-16,9 4 0 15,1-4-4-15,4 1 1 16,-5-1-6-16,0-4 1 31</inkml:trace>
          <inkml:trace contextRef="#ctx0" brushRef="#br0" timeOffset="1501.6177">1859 32 43 0,'9'-4'21'0,"27"-4"-29"0,-18 8 46 0,14 0-38 15,9 0 0-15,9 0-3 16,4 0 1-16,-4 0-3 16,-5-4 1-16,5 0-8 15,-9 0 1-15</inkml:trace>
          <inkml:trace contextRef="#ctx0" brushRef="#br0" timeOffset="1322.6905">2045 117 43 0,'22'49'21'0,"19"35"-28"0,-27-68 37 16,8 13-38-16,1 3 0 15,0-4-13-15,-5-4 1 16,-4-12 23-16,-1-12 1 15</inkml:trace>
          <inkml:trace contextRef="#ctx0" brushRef="#br0" timeOffset="1652.5501">2389-48 19 0,'-13'48'9'0,"35"29"0"16,-22-53 8-16,5 12-16 16,-1 5 1-16,1 3-3 15,0-8 1-15,4-8-5 0,0-11 1 16,0-13-2-16,0-21 0 16</inkml:trace>
          <inkml:trace contextRef="#ctx0" brushRef="#br0" timeOffset="1983.2381">2466 73 25 0,'0'-24'12'0,"10"-9"-6"0,-6 17 21 16,1 4-25-16,8-12 0 0,5 0 0 16,0-4 0-1,5 3-3-15,4 9 1 16,-4 4 1-16,-5 4 1 16,0 12-1-16,-9 8 0 0,-4 8-1 15,-5 9 1-15,-5 7-1 16,-4-8 1-16,-4-4-1 15,-1 0 0-15,5-3 0 16,5-1 0-16,-1-4-1 16,10-4 1-16,4 4 0 15,4 4 0-15,5-4 0 16,10 1 0-16,-1 3 0 16,0 0 0-16,0-4 1 15,-9-4 0-15,-9 0 1 16,-13 4 1-16,-10 8 0 15,-13 5 1-15,0-1-1 0,-9 0 0 16,-1-4-5-16,-8-4 0 0,4-11-11 16,9-9 0-16</inkml:trace>
          <inkml:trace contextRef="#ctx0" brushRef="#br0" timeOffset="2338.2773">2875 145 26 0,'-14'33'13'0,"10"47"-8"0,8-64 10 15,5 9-12-15,5-1 1 0,8 0 2 16,10-8 0-16,4-12-8 15,14-16 1-15,9-16 4 16,-4-21 1-16,-10-3-3 16,-13 0 1-16,-5 3-1 15,-18 1 0-15,-18-5-1 16,-27 9 1-16,-1 8-1 16,-3 8 0-16,-6 7 0 15,1 13 0-15,0 12-2 16,4 17 0-16,9 3-4 0,14 4 0 15,13 4-5-15,10 4 0 16</inkml:trace>
          <inkml:trace contextRef="#ctx0" brushRef="#br0" timeOffset="2553.9933">3333-64 37 0,'-9'-12'18'0,"18"0"-13"0,-5 20 31 16,5 4-34-16,10 12 0 16,3 4 0-16,5 4 0 15,10 9-3-15,4 3 0 16,-1-8-2-16,1-3 1 16,-5 3-9-16,-4-4 0 15,-9 0-2-15,-5 1 0 0</inkml:trace>
          <inkml:trace contextRef="#ctx0" brushRef="#br0" timeOffset="2718.6421">3383 319 53 0,'18'-29'26'0,"59"-19"-35"15,-50 28 55-15,14-12-47 16,4-9 0-16,1-11-17 15,-1-13 1-15,-4 9 12 16,-5 0 0-16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45.3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0F6E08-F711-4492-9652-5744EE284790}" emma:medium="tactile" emma:mode="ink">
          <msink:context xmlns:msink="http://schemas.microsoft.com/ink/2010/main" type="inkDrawing" rotatedBoundingBox="16400,13524 26310,13162 26314,13269 16404,13631" shapeName="Other">
            <msink:destinationLink direction="with" ref="{4A038F31-0D1F-408F-8524-190A17D50497}"/>
          </msink:context>
        </emma:interpretation>
      </emma:emma>
    </inkml:annotationXML>
    <inkml:trace contextRef="#ctx0" brushRef="#br0">0 363 26 0,'0'0'13'0,"13"8"-12"0,1-8 13 0,4 4-14 16,9-4 0 0,14-4 0-1,9-4 1-15,23 0-1 16,22 8 0-16,27 0 2 15,19 4 0-15,31-4 1 16,28 0 0-16,31 0 1 16,32 4 0-16,14-4 1 15,36 0 0-15,14 0 0 16,35 0 0-16,10-8-1 0,5-16 1 16,36 4-2-16,4-5 1 15,9 5 1-15,14 0 0 16,-13 4-1-16,-6 4 1 15,-26 0-1-15,-37 0 0 0,-22 4-1 16,-14-4 1-16,-14-5-3 16,-26-7 1-16,-1 0-3 0,-27 4 0 15,-27-4-2-15,-1 4 1 16,-22 7-1-16,-54 5 0 16,23 0-3-16,-33 4 1 15,-36 0-6-15,-22 0 1 16,-46 4-6-16,-40-4 1 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3.3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FEC5D78-ACE4-4DD0-9E20-A0E0534A2EE1}" emma:medium="tactile" emma:mode="ink">
          <msink:context xmlns:msink="http://schemas.microsoft.com/ink/2010/main" type="writingRegion" rotatedBoundingBox="16496,14431 19872,13877 20031,14844 16655,15398">
            <msink:destinationLink direction="with" ref="{D67AF03A-90A5-4850-AE6D-DE7A00F1AC6B}"/>
          </msink:context>
        </emma:interpretation>
      </emma:emma>
    </inkml:annotationXML>
    <inkml:traceGroup>
      <inkml:annotationXML>
        <emma:emma xmlns:emma="http://www.w3.org/2003/04/emma" version="1.0">
          <emma:interpretation id="{4DE503C1-57D1-4814-AC37-C9C51CB3D31F}" emma:medium="tactile" emma:mode="ink">
            <msink:context xmlns:msink="http://schemas.microsoft.com/ink/2010/main" type="paragraph" rotatedBoundingBox="16496,14431 19872,13877 20031,14844 16655,15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45800F-5F6A-4A17-BAB5-51559329C4E4}" emma:medium="tactile" emma:mode="ink">
              <msink:context xmlns:msink="http://schemas.microsoft.com/ink/2010/main" type="line" rotatedBoundingBox="16496,14431 19872,13877 20031,14844 16655,15398"/>
            </emma:interpretation>
          </emma:emma>
        </inkml:annotationXML>
        <inkml:traceGroup>
          <inkml:annotationXML>
            <emma:emma xmlns:emma="http://www.w3.org/2003/04/emma" version="1.0">
              <emma:interpretation id="{5465077D-BEE7-49F4-BCA4-E5CA316C6100}" emma:medium="tactile" emma:mode="ink">
                <msink:context xmlns:msink="http://schemas.microsoft.com/ink/2010/main" type="inkWord" rotatedBoundingBox="16653,15385 16661,15384 16664,15396 16655,15398"/>
              </emma:interpretation>
              <emma:one-of disjunction-type="recognition" id="oneOf0">
                <emma:interpretation id="interp0" emma:lang="" emma:confidence="0">
                  <emma:literal>L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l</emma:literal>
                </emma:interpretation>
              </emma:one-of>
            </emma:emma>
          </inkml:annotationXML>
          <inkml:trace contextRef="#ctx0" brushRef="#br0">-210 3234 11 0,'-4'12'5'0,"13"-12"-15"0,-9 0 5 16</inkml:trace>
        </inkml:traceGroup>
        <inkml:traceGroup>
          <inkml:annotationXML>
            <emma:emma xmlns:emma="http://www.w3.org/2003/04/emma" version="1.0">
              <emma:interpretation id="{4A1E5356-8446-4EF9-A9AF-6E2674D729A1}" emma:medium="tactile" emma:mode="ink">
                <msink:context xmlns:msink="http://schemas.microsoft.com/ink/2010/main" type="inkWord" rotatedBoundingBox="17405,14282 19872,13877 19976,14511 17509,14917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1144.2069">548 2133 24 0,'-9'16'12'0,"31"16"-6"15,-12-11 13-15,3 15-17 16,5 16 0-16,0 17-2 16,10 3 0-16,-6 5-1 15,1-13 0-15,-5-11 1 16,-4-25 0-16,-5-16-3 16,-9-12 1-16,-9-20 0 15,0-16 0-15,-5-5 0 16,0 1 0-16,1-4 0 15,-1-5 1-15,5 1 2 16,0-4 0-16,-5-1 2 16,10-3 0-16,4 11 0 15,18 9 1-15,5 8 0 16,9 16 1-16,4 16-1 16,-4 16 0-16,-5 12-1 0,-14 13 0 15,-8-1-2-15,-10 0 1 16,-8 1-2-16,-5-5 0 15,-5-16-1-15,0-12 0 16,5-8-1-16,9 0 1 16,5-4-1-16,13 0 1 15,9 0-1-15,13 0 0 0,6 4 2 16,-1 0 0-16,5 8 1 16,-5 13 1-16,-9 3 0 15,-8 8 0-15,-10-4 1 16,-14 1 0-16,-9-5-1 15,-13 4 0-15,-5-4-2 16,-4-3 0-16,-5-5-5 16,5-8 0-16,4-4-7 15,10-8 1-15</inkml:trace>
          <inkml:trace contextRef="#ctx0" brushRef="#br0" timeOffset="-40852.2668">1074 2314 25 0,'-5'-8'12'0,"1"29"0"0,8-9 14 15,1 16-26 1,0 4 0-16,8 4 1 16,5 5 0-16,5-1-1 15,0-4 1-15,4-12 0 16,5-3 1-16,-1-17 0 15,1-20 0-15,-5-17 0 0,-9-7 1 16,-8-12-2-16,-1-1 1 16,-9-3-2-16,0 11 1 15,-5 1-3-15,-4 4 0 16,0 3-5-16,0 9 1 16,4 4-6-16,5 4 0 15</inkml:trace>
          <inkml:trace contextRef="#ctx0" brushRef="#br0" timeOffset="-40238.0573">1564 2052 38 0,'18'16'19'0,"23"-11"-19"16,-23-5 33-16,18 0-33 16,10 0 0-16,-1 0-1 15,9 4 0-15,10-4-4 16,4 4 0-16,-5-4-6 0,-4-8 0 16</inkml:trace>
          <inkml:trace contextRef="#ctx0" brushRef="#br0" timeOffset="-40476.2198">1582 2109 25 0,'-9'-20'12'0,"23"-5"-8"15,-10 25 17-15,5 4-18 16,0 17 1-16,0 11 0 15,0 16 0-15,0 9-6 16,5 7 0-16,0 1 4 16,4-5 0-16,0-15-3 15,9-13 0-15,0-16-2 16,1-20 1-16,-6-12-2 16,1-16 1-16,-5-17-1 15,-4-11 0-15,-5-9 1 16,-5 5 1-16,1 7 3 15,-1 17 0-15,1 8 3 16,-1 20 1-16,1 16 0 0,4 20 1 16,5 8-1-16,4 16 0 15,0 5-3-15,5 3 0 16,4-3-7-16,0-5 0 16,-4-16-6-16,-5-12 0 15</inkml:trace>
          <inkml:trace contextRef="#ctx0" brushRef="#br0" timeOffset="-39898.4806">2299 2012 34 0,'-14'32'17'0,"0"45"-21"0,14-53 26 15,0 20-21-15,0 9 0 16,5-5 2-16,4-3 0 15,5-1-2-15,4-12 0 16,14-8 2-16,13-16 0 16,5-8-1-16,-5-16 1 15,0-16-2-15,-8-12 1 0,-5-1-2 16,-19 1 0-16,-8-4 0 16,-10-1 0-16,-18 9 0 15,-13 8 0-15,-5 7 0 16,1 9 0-16,-6 12-1 15,1 4 0-15,4 4-1 16,9 8 1-16,14 1-7 16,9 3 1-16,9 0-5 15,14-4 1-15</inkml:trace>
          <inkml:trace contextRef="#ctx0" brushRef="#br0" timeOffset="-39518.4773">2661 2121 31 0,'-13'-48'15'0,"17"-9"-14"0,1 49 26 16,-5 8-24-16,9 12 0 16,0 8 1-16,0 8 0 15,5 5-6-15,-1 3 1 16,1 4 4-16,0 5 0 15,4-9 0-15,0-4 1 16,5-4 0-16,-1-11 1 0,1-9 0 16,0-12 0-16,-1-13 0 15,-4-3 0-15,-4-8-1 16,0-8 0-16,-1 8 0 16,-4-5 0-16,5 5-1 15,0 0 1-15,-5 0-2 16,0 3 1-16,0 5-4 0,0 4 1 15,0 4-6-15,0 0 1 16,-5 4-11-16,1 0 1 16,-5 8-5-16,-5-4 1 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45.9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02C6B5-4A10-4C6E-885A-339613F6A862}" emma:medium="tactile" emma:mode="ink">
          <msink:context xmlns:msink="http://schemas.microsoft.com/ink/2010/main" type="inkDrawing" rotatedBoundingBox="21167,10703 21174,16396 21044,16397 21037,10704" semanticType="callout" shapeName="Other">
            <msink:sourceLink direction="with" ref="{398C986B-F4AC-46CF-97DF-72F363842279}"/>
            <msink:sourceLink direction="with" ref="{C6F7FD2A-8DB1-4FEC-B31A-6D3A59D4B2A7}"/>
          </msink:context>
        </emma:interpretation>
      </emma:emma>
    </inkml:annotationXML>
    <inkml:trace contextRef="#ctx0" brushRef="#br0">108 127 23 0,'-9'-40'11'0,"13"-1"-6"15,-4 29 9-15,-4 0-10 16,-1-4 0-16,1 8 2 16,-1 8 0-16,1 8-8 15,-1 24 1-15,1 25 5 16,-1 43 0-16,-4 62-2 15,-5 51 1-15,1 49-1 16,-1 41 0-16,-4 23-1 16,4 25 0-16,10-12 0 15,4-1 0-15,13-3 0 16,6-4 0-16,3-21-3 16,1-24 1-16,-5-16-1 15,0-32 1-15,-9-36 0 0,-4-13 0 16,-5-31 1-16,-5-5 0 15,1-16 2-15,-1-12 0 16,1-12 0-16,-1-4 1 16,-4-25-4-16,0-3 1 15,5-33-7-15,-1-15 1 16,5-33-6-16,5-12 0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51.3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2292F5-6F9C-4395-AB46-450D23A6A607}" emma:medium="tactile" emma:mode="ink">
          <msink:context xmlns:msink="http://schemas.microsoft.com/ink/2010/main" type="inkDrawing" rotatedBoundingBox="25600,13041 32849,13146 32846,13314 25598,13209" shapeName="Other">
            <msink:destinationLink direction="to" ref="{A5D4D699-B7B8-49AE-95B5-95294E09DBFC}"/>
            <msink:destinationLink direction="from" ref="{51EAD6BD-4D5E-42D5-B1EA-5CBB8B9281D6}"/>
          </msink:context>
        </emma:interpretation>
      </emma:emma>
    </inkml:annotationXML>
    <inkml:trace contextRef="#ctx0" brushRef="#br0">-1 30 8 0,'-5'20'4'0,"14"-20"5"15,0 0-10-15,5-4 6 16,-5 0 1 0,14-4 2-16,-1 4 1 15,10 8-11-15,-5-4 1 0,10 0 7 16,8 4 0-16,23 8-2 15,14 4 0-15,8 4-2 16,19-3 1-16,23-13-2 16,27-12 1-16,27-1-1 15,-5 1 0 1,150-16 1 0,-18 16 0-16,-27 0 0 15,-19 8 0-15,-8-4 0 16,13-4 0-16,-9-4 0 15,5 4 0-15,-5 0-2 0,0 0 1 16,-9 8 0-16,-23 8 0 16,1 4 1-16,-10-4 1 15,-4 8 0-15,-28 4 0 0,14 0-1 16,-22 1 1-16,-6-1-1 31,1-4 1-31,-9-4-2 16,-5 4 0-16,-17-4-1 0,-6 0 1 15,1-4-2-15,-37-4 0 16,-13 0-4-16,-14-4 0 16,-14-8-10-16,-13-4 1 15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54.0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4EA34A-6A0D-4017-9735-1EB418FA74DB}" emma:medium="tactile" emma:mode="ink">
          <msink:context xmlns:msink="http://schemas.microsoft.com/ink/2010/main" type="inkDrawing" rotatedBoundingBox="16490,11570 31948,11112 31958,11442 16500,11900" shapeName="Other">
            <msink:destinationLink direction="with" ref="{4A038F31-0D1F-408F-8524-190A17D50497}"/>
            <msink:destinationLink direction="from" ref="{A5D4D699-B7B8-49AE-95B5-95294E09DBFC}"/>
          </msink:context>
        </emma:interpretation>
      </emma:emma>
    </inkml:annotationXML>
    <inkml:trace contextRef="#ctx0" brushRef="#br0">-4 489 26 0,'-14'0'13'16,"78"4"-13"-16,-42-8 13 0,5 0-13 16,14 4 0-16,23 0-1 15,17 0 1-15,19 0 0 16,9-4 1-16,23-4 0 16,22 4 1-16,32 0 0 15,22-4 0-15,19 4 0 16,18-8 1-16,18 4-1 15,9 0 1-15,19-5-1 16,3 5 0-16,6 4-1 16,-1 0 1-16,1-8 0 15,8-4 0-15,0 4-1 0,5-4 0 16,9-4-1-16,-4 4 1 16,8-9-1-1,1 5 1-15,9 4-1 16,-10-8 0-16,1 0 1 15,-14-5 0-15,0 21-1 16,-14-8 0-16,10 4 0 16,-6-12 1-16,-3 4-1 15,4 0 0-15,-9 0 0 16,8 3 0-16,-8 5 0 16,18 4 1-16,-13 4 0 15,-1 0 0-15,-9 8 1 16,-4-4 0-16,9 0-1 15,0 12 1-15,-10 0-1 16,1 1 1-16,-14 7-2 0,-4 0 1 16,-10 0-1-16,-17-4 1 15,-1-8-1-15,-13 0 1 16,-5-4-2-16,-18-8 1 16,0 8-3-16,-22 4 1 15,-14-4-3-15,-14 4 0 16,-18 0-6-16,-23 9 1 31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55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6FCA0ED-33D0-44D3-B239-A09107E7BB8F}" emma:medium="tactile" emma:mode="ink">
          <msink:context xmlns:msink="http://schemas.microsoft.com/ink/2010/main" type="writingRegion" rotatedBoundingBox="21473,10559 24187,10480 24202,11017 21489,11096">
            <msink:destinationLink direction="with" ref="{D67AF03A-90A5-4850-AE6D-DE7A00F1AC6B}"/>
          </msink:context>
        </emma:interpretation>
      </emma:emma>
    </inkml:annotationXML>
    <inkml:traceGroup>
      <inkml:annotationXML>
        <emma:emma xmlns:emma="http://www.w3.org/2003/04/emma" version="1.0">
          <emma:interpretation id="{1A66939B-3B85-4E7C-8230-EB366E334C70}" emma:medium="tactile" emma:mode="ink">
            <msink:context xmlns:msink="http://schemas.microsoft.com/ink/2010/main" type="paragraph" rotatedBoundingBox="21473,10559 24187,10480 24202,11017 21489,11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389754-2D01-4F11-B5F2-C9717B0664A0}" emma:medium="tactile" emma:mode="ink">
              <msink:context xmlns:msink="http://schemas.microsoft.com/ink/2010/main" type="line" rotatedBoundingBox="21473,10559 24187,10480 24202,11017 21489,11096"/>
            </emma:interpretation>
          </emma:emma>
        </inkml:annotationXML>
        <inkml:traceGroup>
          <inkml:annotationXML>
            <emma:emma xmlns:emma="http://www.w3.org/2003/04/emma" version="1.0">
              <emma:interpretation id="{398C986B-F4AC-46CF-97DF-72F363842279}" emma:medium="tactile" emma:mode="ink">
                <msink:context xmlns:msink="http://schemas.microsoft.com/ink/2010/main" type="inkWord" rotatedBoundingBox="21473,10559 24187,10480 24202,11017 21489,11096">
                  <msink:destinationLink direction="with" ref="{B902C6B5-4A10-4C6E-885A-339613F6A86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453 273 27 0,'-9'-57'13'0,"22"1"-11"0,-3 40 16 16,3-8-16-16,5 8 1 15,10 4 1-15,8 8 1 16,0 8-6-16,0 16 0 0,-4 8 3 16,-9 4 1-16,-5 4-2 15,-14 1 1-15,-13 7-1 16,-13-8 1-16,-10-8-1 15,-9-8 1-15,-4-8-4 16,-1-8 1-16,10-12-4 16,13-4 0-16,10-4-5 15,8-4 1-15,14 4-2 16,14-4 0-16</inkml:trace>
          <inkml:trace contextRef="#ctx0" brushRef="#br0" timeOffset="284.9052">984 48 31 0,'-19'-8'15'0,"-12"4"-19"0,22 4 31 16,-5 4-28-1,0 8 1-15,-4 4 0 0,0 0 0 16,5 0 0-16,-1 4 0 16,5 8 0-16,13-8 0 15,5 0 0-15,10-4 0 16,12 1 0-16,10-5 0 15,0 0 0-15,-5 0 0 16,-8 0 1-16,-15 4 1 16,-17-4-1-16,-15 0 1 15,-8-4-1-15,-5 0 0 16,5 0-2-16,0-4 0 16,4-4-7-16,5 4 1 0,9-4-3 15,18-16 1-15</inkml:trace>
          <inkml:trace contextRef="#ctx0" brushRef="#br0" timeOffset="432.8596">1201-17 29 0,'14'0'14'0,"-5"37"-8"0,-9-13 27 15,0 12-32-15,5 20 0 16,-1 4 0 0,5 1 0-16,0-1-6 15,0-8 0-15,5-12-5 16,4-12 0-16</inkml:trace>
          <inkml:trace contextRef="#ctx0" brushRef="#br0" timeOffset="842.5266">1415 74 34 0,'31'16'17'0,"33"0"-29"15,-51-16 33-15,15 0-26 16,8-4 1-16,0-4-6 16,0-4 1-16,-4-4 10 15,-9 4 0-15,-5 0-8 16,-4 4 1-16,-1 16 4 16,-4 8 1-16,0 12 4 15,0 8 0-15,-4 20 3 16,0-3 1-16,-1-5-1 15,1-12 0-15,4-4-4 16,4-8 0-16,1-4-8 16,-1-8 0-16</inkml:trace>
          <inkml:trace contextRef="#ctx0" brushRef="#br0" timeOffset="587.7831">1528 90 33 0,'0'40'16'0,"14"40"-12"0,-14-55 24 15,0 11-27-15,0 0 0 16,4 4-7-16,1 0 1 15,4-8-1-15,0-12 1 16,-5-3-5-16,5-17 0 16</inkml:trace>
          <inkml:trace contextRef="#ctx0" brushRef="#br0" timeOffset="1211.705">2136 154 22 0,'-14'4'11'0,"14"12"-7"0,-4-12 16 16,-1 12-19-16,0 4 0 16,1 5 3-16,-1 7 1 15,14 8-5-15,1-8 1 0,-1-12 2 16,4 0 1-16,5-8-1 15,1-8 1-15,-1-12-4 16,4-8 1-16,1-4-1 16,4-8 0-16,-9-8-1 15,-4-4 0-15,-9-5 0 16,-10 1 0-16,-4 0 1 16,-14 12 0-16,-13 0-1 15,-9 8 1-15,8 12-1 16,1 4 1-16,4 12-1 15,10 12 0-15,3 8-4 16,15 0 0-16,13 0-5 16,18 4 1-16</inkml:trace>
          <inkml:trace contextRef="#ctx0" brushRef="#br0" timeOffset="-327.8839">113 321 12 0,'-5'48'6'0,"10"24"-5"16,-5-55 7-16,0 3-5 15,-5 0 0-15,-4 0 3 16,0-8 0-16,-5-4-7 0,1-4 0 16,4-8 5-16,0-8 0 15,-5-4-2-15,1 0 1 16,3-8-1-16,6-13 1 15,-1 1 0-15,5 0 0 16,0 0 1-16,9-4 0 16,1 4-1-16,3-9 0 15,5 13-1-15,-4-8 0 16,4 4-1-16,-4 8 1 0,4 8-2 16,0 4 1-16,0 4 0 15,5 4 0-15,-1 0 0 16,6 4 0-16,-1 4-1 15,-4 4 1-15,-1 8-1 16,1 8 1-16,-5 0-1 16,-4 4 0-16,-10 4 0 15,-8 4 1-15,-15-8 0 16,-8-4 0-16,-4-4-1 16,-1-4 0-16,-9-3-3 15,5-14 1-15,8 1-3 16,10 0 1-16,9-4-9 0,18 4 1 0</inkml:trace>
          <inkml:trace contextRef="#ctx0" brushRef="#br0" timeOffset="1510.2802">2381 66 27 0,'-5'-28'13'0,"14"28"-12"0,-4 8 21 16,-1 8-21-16,1 12 1 15,-5 13 1-15,4 3 1 16,-4 0-5-16,5 5 1 16,4-9 2-16,9-8 1 15,5-8-1-15,4-7 0 16,0-17-1-16,-4-21 0 0,0-3 0 15,-1-12 0-15,-4 0 1 16,0-1 1-16,-4 1 0 16,0 4 0-16,-5-4-2 15,0 7 0-15,0 1-7 16,0 0 0-16,0 4-6 16,5 4 0-16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58.3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7AF03A-90A5-4850-AE6D-DE7A00F1AC6B}" emma:medium="tactile" emma:mode="ink">
          <msink:context xmlns:msink="http://schemas.microsoft.com/ink/2010/main" type="inkDrawing" rotatedBoundingBox="24804,10368 24817,16375 24710,16376 24696,10369" semanticType="verticalRange" shapeName="Other">
            <msink:sourceLink direction="with" ref="{16FCA0ED-33D0-44D3-B239-A09107E7BB8F}"/>
            <msink:sourceLink direction="with" ref="{A9D52610-39E4-45E6-992F-DF833C7F2CB0}"/>
            <msink:sourceLink direction="with" ref="{1FEC5D78-ACE4-4DD0-9E20-A0E0534A2EE1}"/>
          </msink:context>
        </emma:interpretation>
      </emma:emma>
    </inkml:annotationXML>
    <inkml:trace contextRef="#ctx0" brushRef="#br0">0 5 18 0,'-4'-4'9'0,"8"-4"-1"16,-4 12 5-16,5 4-10 15,-1 8 0-15,5 13 4 16,0-1 1-16,5 24-9 16,0 21 1-16,4 20 5 15,-5 23 1-15,-4 22-2 16,-4 23 1-16,0 8-3 16,-5 17 0-16,0 19-2 15,0 1 1-15,-5-1-2 16,0-7 1-16,1-4-1 15,-1-9 0-15,5-12-1 16,0 9 0-16,0-13 1 16,5-4 0-16,-5 9 1 15,0-21 0-15,0 4 1 16,-5-12 0-16,1-3 1 16,-5-1 0-16,4-8-1 15,5-8 1-15,0 0-1 16,0-12 0-16,5-5 0 0,-1-7 1 15,1-8 0-15,-5-4 0 16,0-5 0-16,-5-3 0 16,1 0 0-16,-5-5 0 15,0 1-1-15,4-1 1 16,1 1-1-16,-1-9 0 16,0-7 0-16,5-9 0 15,0 13-1-15,0-1 1 16,5-3-1-16,0 7 1 15,4-3-2-15,0-9 1 0,0 1-3 16,0-17 0-16,-5-12-6 16,-4-12 1-16,-9-32-7 15,-13-20 1-15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8:59.1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DA9B354-C5B7-4D5C-9D12-53D05B676A86}" emma:medium="tactile" emma:mode="ink">
          <msink:context xmlns:msink="http://schemas.microsoft.com/ink/2010/main" type="writingRegion" rotatedBoundingBox="25490,10450 27550,10451 27549,11019 25489,11018"/>
        </emma:interpretation>
      </emma:emma>
    </inkml:annotationXML>
    <inkml:traceGroup>
      <inkml:annotationXML>
        <emma:emma xmlns:emma="http://www.w3.org/2003/04/emma" version="1.0">
          <emma:interpretation id="{EB8A1BF6-73BA-48FF-872E-AF1728C3D92B}" emma:medium="tactile" emma:mode="ink">
            <msink:context xmlns:msink="http://schemas.microsoft.com/ink/2010/main" type="paragraph" rotatedBoundingBox="25490,10450 27550,10451 27549,11019 25489,11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275CA-52CD-4E2C-B762-A58A20CF2720}" emma:medium="tactile" emma:mode="ink">
              <msink:context xmlns:msink="http://schemas.microsoft.com/ink/2010/main" type="line" rotatedBoundingBox="25490,10450 27550,10451 27549,11019 25489,11018"/>
            </emma:interpretation>
          </emma:emma>
        </inkml:annotationXML>
        <inkml:traceGroup>
          <inkml:annotationXML>
            <emma:emma xmlns:emma="http://www.w3.org/2003/04/emma" version="1.0">
              <emma:interpretation id="{28D3F3FF-25AC-4BF7-83F8-BDC05E2D559D}" emma:medium="tactile" emma:mode="ink">
                <msink:context xmlns:msink="http://schemas.microsoft.com/ink/2010/main" type="inkWord" rotatedBoundingBox="25490,10450 27550,10451 27549,11019 25489,110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214 12 17 0,'0'-4'8'0,"4"4"0"15,-4 0 3-15,9 0-11 16,-9 0 1-16,0 0 1 16,-4-4 1-16,-10 0-3 15,-4 4 1-15,0 0 3 16,0 4 0-16,-5-4-1 15,0 4 1-15,1 5-1 16,-6 3 0-16,6 8-1 16,4 8 0-16,4 0-2 15,9 0 1-15,5 5-1 16,14-5 0-16,9-4 0 16,13-4 0-16,14 0-1 0,4 1 1 15,-8-5 0-15,-6 4 1 16,-8-4-1-16,-14 0 1 31,-4 4-1-31,-5 0 1 0,-18-7-1 16,-14 7 1-16,-8-12-1 15,-6 4 1-15,1-4-2 16,4 0 0-16,5 4-4 16,9 0 1-16,4 4-6 15</inkml:trace>
          <inkml:trace contextRef="#ctx0" brushRef="#br0" timeOffset="341.6824">363 77 31 0,'0'0'15'0,"14"-28"-15"0,-1 20 24 15,15 0-23-15,3 8 0 16,6-4-1-16,4 0 0 0,-1 4-6 16,1 8 0-16,-5 4-3 15,5-8 1-15</inkml:trace>
          <inkml:trace contextRef="#ctx0" brushRef="#br0" timeOffset="175.6122">563 12 28 0,'-14'13'14'0,"14"79"-11"16,0-63 21-16,0 11-25 15,0 0 1 1,5 0-6-1,4-3 1-15,-5-13-1 0,1-8 1 16</inkml:trace>
          <inkml:trace contextRef="#ctx0" brushRef="#br0" timeOffset="715.3018">944-68 17 0,'-18'12'8'0,"9"24"-3"16,9-28 9-16,4 12-13 16,1 1 1-16,-1 11 2 15,5-8 0-15,5 0-4 16,4-8 0-16,0-4 1 16,0-12 1-16,0-8-2 15,5-8 1-15,-5 0-3 16,0-4 0-16,1 4-1 15,-6 0 0-15,1 0-2 16,-5-5 1-16,0-3-1 16,-5 0 1-16,6 4 0 0,-6 8 0 15,-4 12 3-15,5 12 0 16,-1 12 3-16,-4 12 0 16,5 9 2-16,-5-1 1 15,0 0 1-15,-9 5 1 16,-5-5-1-16,-4 1 0 15,-9-5-1-15,-1-4 1 16,-8-4-3-16,-5-7 1 16,10-5-6-16,3-4 1 0,6-4-9 15,8-4 0-15</inkml:trace>
          <inkml:trace contextRef="#ctx0" brushRef="#br0" timeOffset="984.6307">1538-64 20 0,'-9'8'10'0,"0"20"-8"15,4-20 10-15,-8 4-13 16,4 4 1-16,-5 17 0 15,-4 3 1-15,0 0 1 16,0 13 0-16,4-9 0 16,5 0 1-16,9 1-1 0,9-9 1 15,9-12-4-15,14-12 0 16,9-12-6-16,9-4 0 16</inkml:trace>
          <inkml:trace contextRef="#ctx0" brushRef="#br0" timeOffset="1138.2646">1801 97 28 0,'-4'81'14'0,"-6"12"-16"16,6-69 23-16,4 4-26 16,-5 4 1-16,10-8-11 15,4-12 0-15</inkml:trace>
          <inkml:trace contextRef="#ctx0" brushRef="#br0" timeOffset="1642.2739">1819 96 19 0,'-18'28'9'0,"45"-12"1"0,-9-11 13 16,5 3-23-16,9-8 0 15,4 0-4-15,-4-4 1 16,-5 0 0-16,-9-1 0 16,-4 1-3-16,-14 4 1 15,-9 4 0-15,-9 9 1 0,-5 3 1 16,-4-4 1-16,4 4 1 16,0-4 1-16,5 4 0 15,0-4 0-15,5 0 1 16,-1 4 1-16,5-3 2 15,-5 3 0-15,5 4 3 16,0 0 0-16,5 0 1 0,-1 4 0 0,0 1 1 16,5-9 0-16,10-4-3 15,8 0 1-15,9-4-3 32,9-4 1-32,5-4-8 0,9-12 0 15,-5-8-10-15,1 8 0 16</inkml:trace>
          <inkml:trace contextRef="#ctx0" brushRef="#br0" timeOffset="1315.6616">1824-60 33 0,'-9'0'16'0,"40"-4"-13"16,-17 4 29-16,9 0-32 15,4 0 0-15,5 0-2 16,4 0 1-16,-4 4-2 15,-5 0 0-15,-9 0-4 16,-13 4 0-16,-10 0-4 16,-13 0 1-16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01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DDA353-B5B8-4707-991A-3D671361DB10}" emma:medium="tactile" emma:mode="ink">
          <msink:context xmlns:msink="http://schemas.microsoft.com/ink/2010/main" type="inkDrawing" rotatedBoundingBox="28167,10320 28203,15960 28133,15961 28096,10321" semanticType="callout" shapeName="Other">
            <msink:sourceLink direction="with" ref="{70244595-6DB1-4B83-AA88-E32819651EBD}"/>
            <msink:sourceLink direction="with" ref="{C6F7FD2A-8DB1-4FEC-B31A-6D3A59D4B2A7}"/>
          </msink:context>
        </emma:interpretation>
      </emma:emma>
    </inkml:annotationXML>
    <inkml:trace contextRef="#ctx0" brushRef="#br0">29-5 35 0,'-9'-20'17'0,"9"28"-11"0,0 4 22 15,0 12-26-15,0 12 0 16,-5 29 4-16,5 16 0 15,-4 19-6 1,-5 33 1 0,4 21 3-16,1 31 1 15,-1 13-1-15,10 11 0 16,-1 13-2-16,5 8 1 0,9 0-2 16,-9-1 0-16,5 1-1 15,4-16 1-15,-13-4-1 16,-5-21 0-16,-5 1 0 15,-4-25 0-15,0-4 0 16,4-24 0-16,-4 0-1 16,5-12 1-16,-1-8 0 15,5-4 0-15,0 16 0 16,5-4 0-16,-1 0 0 0,-4 0 0 16,9 0 0-16,-4-16 1 15,-5 0-1-15,0-8 1 16,0-9 0-16,0-7 0 15,0 0-1-15,0-5 0 0,0-11-3 16,0-5 1-16,0-11-5 16,0-9 0-16,0-28-10 15,-5-20 1-15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02.9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F143855-C7B7-476A-A469-A7E69D4AA953}" emma:medium="tactile" emma:mode="ink">
          <msink:context xmlns:msink="http://schemas.microsoft.com/ink/2010/main" type="writingRegion" rotatedBoundingBox="28402,10380 29382,10524 29288,11164 28307,11020"/>
        </emma:interpretation>
      </emma:emma>
    </inkml:annotationXML>
    <inkml:traceGroup>
      <inkml:annotationXML>
        <emma:emma xmlns:emma="http://www.w3.org/2003/04/emma" version="1.0">
          <emma:interpretation id="{DB30FAE0-D121-481D-AAF1-A3C99DE7D315}" emma:medium="tactile" emma:mode="ink">
            <msink:context xmlns:msink="http://schemas.microsoft.com/ink/2010/main" type="paragraph" rotatedBoundingBox="28402,10380 29382,10524 29288,11164 28307,11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A63744-A219-49AA-B826-53D2BB17B99E}" emma:medium="tactile" emma:mode="ink">
              <msink:context xmlns:msink="http://schemas.microsoft.com/ink/2010/main" type="line" rotatedBoundingBox="28402,10380 29382,10524 29288,11164 28307,11020"/>
            </emma:interpretation>
          </emma:emma>
        </inkml:annotationXML>
        <inkml:traceGroup>
          <inkml:annotationXML>
            <emma:emma xmlns:emma="http://www.w3.org/2003/04/emma" version="1.0">
              <emma:interpretation id="{70244595-6DB1-4B83-AA88-E32819651EBD}" emma:medium="tactile" emma:mode="ink">
                <msink:context xmlns:msink="http://schemas.microsoft.com/ink/2010/main" type="inkWord" rotatedBoundingBox="28402,10380 29382,10524 29288,11164 28307,11020">
                  <msink:destinationLink direction="with" ref="{8CDDA353-B5B8-4707-991A-3D671361DB1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 8 18 0,'-18'-4'9'0,"27"0"-1"0,-9 4 9 16,4 0-13-16,5 13 0 15,0 15 2-15,0 8 0 16,-4 8-8-16,0 17 0 16,-5-1 5-16,0-7 0 15,0-9-3-15,0-8 0 0,0-7-4 16,0-13 1-16,0-4-4 15,0-20 1-15,-5-4-3 16,0-13 0-16,5-3 1 16,0 4 0-16</inkml:trace>
          <inkml:trace contextRef="#ctx0" brushRef="#br0" timeOffset="134.7424">65 222 17 0,'32'4'8'0,"0"-16"-9"15,-19 8 17-15,10-4-16 0,4-8 0 16,-4-4 0-16,0-9 0 15,-1 5-1 1,-4 0 1-16,0 8-2 16,1 4 0-16,-6 8-3 15,1 0 0-15</inkml:trace>
          <inkml:trace contextRef="#ctx0" brushRef="#br0" timeOffset="419.3103">183 258 30 0,'23'17'15'0,"18"19"-17"0,-28-24 31 0,-4 4-30 15,0 4 1-15,5 4-5 16,4-3 0-16,5-1-1 16,4 8 0-16</inkml:trace>
          <inkml:trace contextRef="#ctx0" brushRef="#br0" timeOffset="1029.522">523-52 31 0,'18'-12'15'0,"19"12"-15"15,-19 4 30-15,0 8-30 16,5 4 1-16,-5 8 0 16,9 9 0-16,-4-1-2 15,8-4 1-15,-12 0 0 16,-10-4 0-16,-14 1-1 15,-4-9 1-15,-5-8-1 16,-8 0 0-16,4-4 0 16,-1 0 0-16,6 0 0 15,4 0 0-15,9 4 2 16,9 0 0-16,4 4 0 16,10 4 0-16,13 5 1 15,1 7 1-15,4 0-1 16,-1 4 0-16,-3-4 0 0,-10 1 0 0,-9-5 0 15,-18-4 0-15,-18-4-2 16,-14-4 1-16,-9 4-2 16,-13 1 1-16,-19 3-5 15,19-4 1-15,-1 0-8 16,19-4 1-16</inkml:trace>
          <inkml:trace contextRef="#ctx0" brushRef="#br0" timeOffset="644.4367">596 174 24 0,'-5'137'12'0,"19"-57"-33"0,-5-63 15 15,5-5 4-15,-1-8 1 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04.8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2619C7-4BA0-4B9F-88A6-6574740AAC62}" emma:medium="tactile" emma:mode="ink">
          <msink:context xmlns:msink="http://schemas.microsoft.com/ink/2010/main" type="inkDrawing" rotatedBoundingBox="29734,10159 29842,15387 29767,15389 29659,10160" shapeName="Other"/>
        </emma:interpretation>
      </emma:emma>
    </inkml:annotationXML>
    <inkml:trace contextRef="#ctx0" brushRef="#br0">50 76 24 0,'-14'-44'12'0,"-4"20"-1"0,18 20 13 15,-4 0-23-15,-1 4 1 16,-4 12 2-16,9 12 1 15,0 28-5-15,0 29 1 16,9 24 3-16,-4 36 0 0,-1 32-1 16,-4 37 0-16,-4 28-1 15,4 20 0-15,0 20-1 16,0 12 0-16,4-8-1 16,5-15 1-16,0-5 0 15,0-12 0-15,-4-13-1 16,8-15 1-16,1-12 0 15,-5-17 0-15,0-11-1 16,0-17 0-16,-4-24-2 16,-1-4 1-16,5-20-1 15,-4-8 0-15,4-4-1 16,-9-12 1-16,0-9 0 16,-9-7 1-1,4-13-1-15,-8-11 1 16,-1-13-1-16,5-8 0 15,5-11-3-15,4-5 0 16,4-8-7-16,-4-8 1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0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D1BF70-071E-4F8D-86B7-1931E0D8BF27}" emma:medium="tactile" emma:mode="ink">
          <msink:context xmlns:msink="http://schemas.microsoft.com/ink/2010/main" type="writingRegion" rotatedBoundingBox="30264,10504 32458,10551 32447,11043 30254,10996"/>
        </emma:interpretation>
      </emma:emma>
    </inkml:annotationXML>
    <inkml:traceGroup>
      <inkml:annotationXML>
        <emma:emma xmlns:emma="http://www.w3.org/2003/04/emma" version="1.0">
          <emma:interpretation id="{51BABF46-0291-4AD9-A2B0-72DC93622F87}" emma:medium="tactile" emma:mode="ink">
            <msink:context xmlns:msink="http://schemas.microsoft.com/ink/2010/main" type="paragraph" rotatedBoundingBox="30264,10504 32458,10551 32447,11043 30254,10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555AD-0239-474F-90DD-F543CC304981}" emma:medium="tactile" emma:mode="ink">
              <msink:context xmlns:msink="http://schemas.microsoft.com/ink/2010/main" type="line" rotatedBoundingBox="30264,10504 32458,10551 32447,11043 30254,10996"/>
            </emma:interpretation>
          </emma:emma>
        </inkml:annotationXML>
        <inkml:traceGroup>
          <inkml:annotationXML>
            <emma:emma xmlns:emma="http://www.w3.org/2003/04/emma" version="1.0">
              <emma:interpretation id="{CECDC1B9-528A-47CE-8120-2A2FDA2A73E1}" emma:medium="tactile" emma:mode="ink">
                <msink:context xmlns:msink="http://schemas.microsoft.com/ink/2010/main" type="inkWord" rotatedBoundingBox="30264,10504 32458,10551 32447,11043 30254,10996"/>
              </emma:interpretation>
              <emma:one-of disjunction-type="recognition" id="oneOf0">
                <emma:interpretation id="interp0" emma:lang="" emma:confidence="0">
                  <emma:literal>MOUSE</emma:literal>
                </emma:interpretation>
                <emma:interpretation id="interp1" emma:lang="" emma:confidence="0">
                  <emma:literal>MOUSE E</emma:literal>
                </emma:interpretation>
                <emma:interpretation id="interp2" emma:lang="" emma:confidence="0">
                  <emma:literal>MUSE</emma:literal>
                </emma:interpretation>
                <emma:interpretation id="interp3" emma:lang="" emma:confidence="0">
                  <emma:literal>MOUSSE</emma:literal>
                </emma:interpretation>
                <emma:interpretation id="interp4" emma:lang="" emma:confidence="0">
                  <emma:literal>MUSSE</emma:literal>
                </emma:interpretation>
              </emma:one-of>
            </emma:emma>
          </inkml:annotationXML>
          <inkml:trace contextRef="#ctx0" brushRef="#br0">89 12 24 0,'9'-12'12'0,"-5"52"-13"16,5-32 21-16,-4 4-20 15,9 8 0-15,4 0 2 0,0-3 0 32,23-9-1-32,-5-4 0 15,5-8 1-15,-5-8 1 16,-9-5-1-16,1-7 1 15,-10 4-1-15,-5 4 0 16,1 4-2-16,-10 8 1 16,-4 20 0-16,0 16 0 15,0 13-1-15,0 23 1 16,0-7-1-16,0-1 0 0,0-4-7 16,9-11 1-16,5-13-4 15,13-16 0-15</inkml:trace>
          <inkml:trace contextRef="#ctx0" brushRef="#br0" timeOffset="374.0627">601 380 28 0,'-13'56'14'0,"26"-36"-12"16,1-20 22-16,13 0-22 15,5-4 0-15,9-12 1 0,0-8 0 16,4-8-4-16,-13-5 1 16,4 1 2-16,-9-4 0 15,-13-1 0-15,-14 1 0 16,0 0-1-16,-14 3 0 15,-4 17-1-15,-5 12 1 16,-13 12-1-16,0 4 1 16,4 4-2-16,0 5 0 15,14 3-3-15,4-4 1 16,5-4-3-16,9 0 1 16,9-4-6-16,5 0 1 0,4 0 0 0,5-12 0 15</inkml:trace>
          <inkml:trace contextRef="#ctx0" brushRef="#br0" timeOffset="895.1039">1050 122 19 0,'-4'16'9'0,"-10"28"-6"0,5-32 17 16,5 12-17-16,-1 5 0 15,1-1 4-15,4 8 0 0,13-4-8 16,1-7 1-16,13-9 5 15,9 0 0-15,-9-16-2 16,1-12 1-16,-6-13-2 16,1-3 0-16,-9-8-1 15,-10 0 0-15,-4-5-3 16,0 1 1-16,0 8-3 16,0-4 0-16,0 11-4 15,0 5 1-15,0 20-5 16,14 0 1-16</inkml:trace>
          <inkml:trace contextRef="#ctx0" brushRef="#br0" timeOffset="1182.5918">1649 49 22 0,'14'-28'11'0,"-23"4"-11"0,4 20 16 15,-9 0-16-15,-8 0 0 16,-5 8 1-16,-10 8 0 15,10 0-1-15,0 4 1 16,4 8 0-16,10 0 1 16,8 0-1-16,10 5 1 15,8-1 0-15,10 0 0 16,9 0 0-16,-1 1 0 16,1-1-1-16,-9-4 0 15,-10-4 1-15,1 0 0 0,-14-4-1 16,-14-4 0-16,1-12-3 15,-14 9 1-15,-10-5-5 16,10 4 1-16,-9 4-5 16,22-4 1-16</inkml:trace>
          <inkml:trace contextRef="#ctx0" brushRef="#br0" timeOffset="1516.2123">1853 45 31 0,'-9'-24'15'0,"9"28"-11"0,14-8 28 15,-1 4-31-15,10-4 0 16,4 4-1-16,9-4 1 16,5 4-3-16,-4 0 1 15,3 0-4-15,-3 4 0 0,-15-4-6 16,-8 4 1-16</inkml:trace>
          <inkml:trace contextRef="#ctx0" brushRef="#br0" timeOffset="1351.8775">1871 271 25 0,'0'48'12'0,"9"5"-15"15,-9-49 21-15,5 8-22 16,-1 0 1-16,1-8-10 16,-5-4 1-16</inkml:trace>
          <inkml:trace contextRef="#ctx0" brushRef="#br0" timeOffset="1831.7518">1894 400 27 0,'-5'32'13'0,"33"-8"-2"0,-24-24 20 15,10 4-30-15,8 4 1 16,15 0-1-16,-5-4 0 16,17 0-7-16,-12-4 0 15,4 4-4-15,-19-12 0 16</inkml:trace>
          <inkml:trace contextRef="#ctx0" brushRef="#br0" timeOffset="1681.9849">1935 97 36 0,'-5'45'18'0,"10"19"-18"16,-5-52 32-16,13 4-32 15,-4-3 0-15,19-1-1 16,-1-8 0-16,5-4-2 15,-1 0 1-15,-8 0-4 16,0-4 1-16,-19 0-6 16,-4 4 1-16</inkml:trace>
          <inkml:trace contextRef="#ctx0" brushRef="#br0" timeOffset="-270.4129">3 0 19 0,'-14'68'9'0,"28"41"-9"0,-10-81 13 16,-4 5-13-16,5 11 0 16,-1-8 1-1,-4-8 0-15,5-7-3 16,-5-5 1-16,0-12-4 16,0-12 0-16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05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016B41E-0578-41E7-BB86-4885D2101146}" emma:medium="tactile" emma:mode="ink">
          <msink:context xmlns:msink="http://schemas.microsoft.com/ink/2010/main" type="writingRegion" rotatedBoundingBox="29686,15191 29849,15191 29849,16155 29686,16155"/>
        </emma:interpretation>
      </emma:emma>
    </inkml:annotationXML>
    <inkml:traceGroup>
      <inkml:annotationXML>
        <emma:emma xmlns:emma="http://www.w3.org/2003/04/emma" version="1.0">
          <emma:interpretation id="{4B85F152-37F1-4C05-B509-66BA9451F954}" emma:medium="tactile" emma:mode="ink">
            <msink:context xmlns:msink="http://schemas.microsoft.com/ink/2010/main" type="paragraph" rotatedBoundingBox="29686,15191 29849,15191 29849,16155 29686,16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D39B70-28C1-491F-81C7-7F0E6DD56750}" emma:medium="tactile" emma:mode="ink">
              <msink:context xmlns:msink="http://schemas.microsoft.com/ink/2010/main" type="line" rotatedBoundingBox="29686,15191 29849,15191 29849,16155 29686,16155"/>
            </emma:interpretation>
          </emma:emma>
        </inkml:annotationXML>
        <inkml:traceGroup>
          <inkml:annotationXML>
            <emma:emma xmlns:emma="http://www.w3.org/2003/04/emma" version="1.0">
              <emma:interpretation id="{D5868922-871A-4E62-8335-79C3AC941DB2}" emma:medium="tactile" emma:mode="ink">
                <msink:context xmlns:msink="http://schemas.microsoft.com/ink/2010/main" type="inkWord" rotatedBoundingBox="29686,15191 29849,15191 29849,16155 29686,16155"/>
              </emma:interpretation>
            </emma:emma>
          </inkml:annotationXML>
          <inkml:trace contextRef="#ctx0" brushRef="#br0">10 17 23 0,'-9'-20'11'0,"23"16"1"15,-5 16 12-15,0 8-21 16,4 17 0-16,1 19 2 16,4 1 0-16,-4 11-6 15,-5 5 0-15,0-5 4 16,-5 5 1-16,5 7-3 15,-4-7 1-15,-5 0-2 16,9 3 1-16,-4-15-4 16,-5-1 0-16,9-20-8 0,-5-11 1 15,-4-21-2-15,9-16 0 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4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6F7FD2A-8DB1-4FEC-B31A-6D3A59D4B2A7}" emma:medium="tactile" emma:mode="ink">
          <msink:context xmlns:msink="http://schemas.microsoft.com/ink/2010/main" type="inkDrawing" rotatedBoundingBox="16472,15494 33478,14792 33487,15014 16481,15717" shapeName="Other">
            <msink:destinationLink direction="with" ref="{B902C6B5-4A10-4C6E-885A-339613F6A862}"/>
            <msink:destinationLink direction="with" ref="{8CDDA353-B5B8-4707-991A-3D671361DB10}"/>
            <msink:destinationLink direction="to" ref="{51EAD6BD-4D5E-42D5-B1EA-5CBB8B9281D6}"/>
          </msink:context>
        </emma:interpretation>
      </emma:emma>
    </inkml:annotationXML>
    <inkml:trace contextRef="#ctx0" brushRef="#br0">47 618 21 0,'-27'-4'10'0,"9"12"-13"15,13-8 22-15,10 4-19 16,-1 0 0-16,15 0 0 0,8 4 1 16,0 0-1-16,14 0 0 15,13 4 1-15,14 4 0 16,14 4 1-16,18-4 1 15,4 5 0-15,0-9 0 16,23-8 0-16,9 4 1 16,28-4 0-16,-1 0 0 15,18-8-2-15,24 4 1 16,-1-12-1-16,13 4 0 0,15 0-1 16,4-9 0-16,4 5-1 15,9 4 1-15,10-4 0 16,4-4 0-16,0-4-1 15,5 0 0-15,-1 0 0 16,5-5 1-16,5 5 0 16,9 0 0-16,4 8 0 15,-4 0 1 1,168 0-1 0,-51 0 0-16,-44 0 0 0,-37-5 1 15,-14 1-1-15,-22 4 0 16,9 0-1-16,-14 4 1 15,-18-4 0-15,9 0 0 16,-18 0-1-16,-9 4 1 16,-5 4 0-16,-4 0 0 15,-9-4 0-15,4-5 0 16,1 5 0-16,-1-8 1 16,-4 4-2-16,-14 4 1 0,5 0-1 15,-19 4 1-15,5-8-1 16,0 4 1-16,-9-4-1 15,0 0 0-15,5 0 1 16,-9 0 0-16,-10-5-1 16,-4 1 1-16,9 4-1 15,-14 4 0-15,-9 8 0 16,1 4 1-16,-1-4-1 16,-13-4 1-16,18 0-1 15,-14-4 1-15,9-8-1 16,-9 0 1-16,-13 4-1 15,4 0 0-15,-9-1 0 16,-18 1 0-16,9 8 0 16,-5 0 1-16,-13-4-1 15,5 4 1-15,-15 0-2 16,-3-4 0-16,-19 8-1 16,9 0 0-16,-9 0-2 15,9 0 0-15,5-4-1 0,-9-4 0 16,4 4-1-16,-9-4 1 15,9 4-4-15,-18-12 1 16,-13 16-4-16,-24-8 1 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7.0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A038F31-0D1F-408F-8524-190A17D50497}" emma:medium="tactile" emma:mode="ink">
          <msink:context xmlns:msink="http://schemas.microsoft.com/ink/2010/main" type="inkDrawing" rotatedBoundingBox="22226,12735 23501,11662 23809,12028 22534,13101" semanticType="callout" shapeName="Other">
            <msink:sourceLink direction="with" ref="{DC0F6E08-F711-4492-9652-5744EE284790}"/>
            <msink:sourceLink direction="with" ref="{FC4EA34A-6A0D-4017-9735-1EB418FA74DB}"/>
          </msink:context>
        </emma:interpretation>
      </emma:emma>
    </inkml:annotationXML>
    <inkml:trace contextRef="#ctx0" brushRef="#br0">75 806 21 0,'-45'-12'10'0,"27"36"-6"32,13-20 10-32,1 0-12 0,-1 4 0 0,5 0 3 31,-4 4 1-31,8 13-6 15,10 7 1-15,4 16 3 0,5 13 1 16,4 7-1-16,0-7 0 16,0-5-3-16,0-20 1 15,1-19-1-15,-1-13 0 16,5-33 0-16,8-31 1 16,24-33 0-16,13-36 0 15,32-52 0-15,31-9 1 16,28 25-11-16,9 8 0 15,-23 16-4-15,-36 24 0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7.75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D98F92C-CA33-4BBF-BF5C-522997F49737}" emma:medium="tactile" emma:mode="ink">
          <msink:context xmlns:msink="http://schemas.microsoft.com/ink/2010/main" type="inkDrawing" rotatedBoundingBox="22081,14574 23302,13822 23638,14368 22417,15120" shapeName="Other"/>
        </emma:interpretation>
      </emma:emma>
    </inkml:annotationXML>
    <inkml:trace contextRef="#ctx0" brushRef="#br0">81 701 30 0,'-64'-16'15'0,"46"28"-16"0,18-12 16 15,0 4-15-15,9 8 0 16,9 5 0-16,10 7 1 16,3 4-1-16,1 4 0 15,4 4 0-15,10 5 0 16,4-1 0-16,-1-4 1 0,1 1-1 16,-9-1 0-16,-5-8 0 15,-8-4 1-15,-6-3 0 16,-4-5 1-16,1-12 1 15,-1-20 0-15,4-25 1 16,15-43 0-16,17-21-1 16,14-36 0-16,18-37-2 15,37-11 1-15,36-5-13 16,13 9 1-16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8.4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D4D699-B7B8-49AE-95B5-95294E09DBFC}" emma:medium="tactile" emma:mode="ink">
          <msink:context xmlns:msink="http://schemas.microsoft.com/ink/2010/main" type="inkDrawing" rotatedBoundingBox="25804,12373 27211,11291 27501,11668 26093,12750" semanticType="callout" shapeName="Other">
            <msink:sourceLink direction="to" ref="{A32292F5-6F9C-4395-AB46-450D23A6A607}"/>
            <msink:sourceLink direction="from" ref="{FC4EA34A-6A0D-4017-9735-1EB418FA74DB}"/>
          </msink:context>
        </emma:interpretation>
      </emma:emma>
    </inkml:annotationXML>
    <inkml:trace contextRef="#ctx0" brushRef="#br0">-2 935 14 0,'0'-36'7'0,"18"36"1"15,-13-4 8-15,9 4-15 16,-14 0 0-16,9 4 1 15,-5 12 0-15,5 0-2 16,0 8 1-16,0 12 3 16,5 17 0-16,4-5 0 15,5 13 0-15,4-1 0 16,0-12 0-16,1-15-1 16,-1-25 0-16,9-24-2 15,5-33 1-15,13-27-1 16,14-13 1-16,0-24-1 15,19-12 1-15,26 0-2 16,18-12 0-16,6 4-11 16,21-16 1-16,-4 8-2 15,14-8 1-15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29.05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EAD6BD-4D5E-42D5-B1EA-5CBB8B9281D6}" emma:medium="tactile" emma:mode="ink">
          <msink:context xmlns:msink="http://schemas.microsoft.com/ink/2010/main" type="inkDrawing" rotatedBoundingBox="25847,14227 27003,13149 27383,13556 26226,14634" semanticType="callout" shapeName="Other">
            <msink:sourceLink direction="to" ref="{C6F7FD2A-8DB1-4FEC-B31A-6D3A59D4B2A7}"/>
            <msink:sourceLink direction="from" ref="{A32292F5-6F9C-4395-AB46-450D23A6A607}"/>
          </msink:context>
        </emma:interpretation>
      </emma:emma>
    </inkml:annotationXML>
    <inkml:trace contextRef="#ctx0" brushRef="#br0">-4 863 28 0,'-5'-53'14'0,"46"-27"-20"15,-27 64 25-15,4-1-18 0,0 5 1 16,0 8 3-16,-4 12 0 16,-1 8-5-16,1 17 0 15,0 19 3-15,-1 1 0 16,5 7-1-16,1 1 0 15,-1-1-1-15,-5 0 0 16,1-3 0-16,-5-13 1 16,0-11 2-16,0-13 0 15,5-16 1-15,4-16 0 16,18-41-1-16,23-48 0 0,14-48-2 16,58-44 0-16,33-9-6 15,3 5 1-15,10 23-12 16,-9 13 0-16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30.13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44D961F-BE45-48A9-AFE6-C5EBC9A0385D}" emma:medium="tactile" emma:mode="ink">
          <msink:context xmlns:msink="http://schemas.microsoft.com/ink/2010/main" type="writingRegion" rotatedBoundingBox="28638,12002 29332,12002 29332,12825 28638,12825"/>
        </emma:interpretation>
      </emma:emma>
    </inkml:annotationXML>
    <inkml:traceGroup>
      <inkml:annotationXML>
        <emma:emma xmlns:emma="http://www.w3.org/2003/04/emma" version="1.0">
          <emma:interpretation id="{FF0196C5-88ED-4003-9875-02F391D52569}" emma:medium="tactile" emma:mode="ink">
            <msink:context xmlns:msink="http://schemas.microsoft.com/ink/2010/main" type="paragraph" rotatedBoundingBox="28638,12002 29332,12002 29332,12825 28638,12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563992-3B14-4F1C-934C-F29E711761BF}" emma:medium="tactile" emma:mode="ink">
              <msink:context xmlns:msink="http://schemas.microsoft.com/ink/2010/main" type="line" rotatedBoundingBox="28638,12002 29332,12002 29332,12825 28638,12825"/>
            </emma:interpretation>
          </emma:emma>
        </inkml:annotationXML>
        <inkml:traceGroup>
          <inkml:annotationXML>
            <emma:emma xmlns:emma="http://www.w3.org/2003/04/emma" version="1.0">
              <emma:interpretation id="{860EB74E-D560-47EE-83D3-1BB998F26C99}" emma:medium="tactile" emma:mode="ink">
                <msink:context xmlns:msink="http://schemas.microsoft.com/ink/2010/main" type="inkWord" rotatedBoundingBox="28638,12002 29332,12002 29332,12825 28638,12825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3 448 21 0,'-18'-4'10'0,"36"36"-8"0,-13-20 10 16,-5 8-12-16,13 8 1 16,1 5 0-16,9 11 0 15,4 0-1-15,0 1 0 0,0-5 1 16,-8-12 1-16,-1-4 0 15,-5-4 1-15,-4-11 0 16,5-22 0-16,0-15 0 16,8-20 1-16,15-17-1 15,8-35 0-15,18-25-4 16,19-25 0-16,9-3-8 16,22 12 0-16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49:30.95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697E4AB-7E77-4B41-9274-5C554A721D50}" emma:medium="tactile" emma:mode="ink">
          <msink:context xmlns:msink="http://schemas.microsoft.com/ink/2010/main" type="writingRegion" rotatedBoundingBox="30820,13599 31727,13599 31727,14502 30820,14502"/>
        </emma:interpretation>
      </emma:emma>
    </inkml:annotationXML>
    <inkml:traceGroup>
      <inkml:annotationXML>
        <emma:emma xmlns:emma="http://www.w3.org/2003/04/emma" version="1.0">
          <emma:interpretation id="{AA1B2475-A315-48C0-BA12-71CC1644A429}" emma:medium="tactile" emma:mode="ink">
            <msink:context xmlns:msink="http://schemas.microsoft.com/ink/2010/main" type="paragraph" rotatedBoundingBox="30820,13599 31727,13599 31727,14502 30820,14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975526-F0AD-4486-89FC-6275A55306B6}" emma:medium="tactile" emma:mode="ink">
              <msink:context xmlns:msink="http://schemas.microsoft.com/ink/2010/main" type="line" rotatedBoundingBox="30820,13599 31727,13599 31727,14502 30820,14502"/>
            </emma:interpretation>
          </emma:emma>
        </inkml:annotationXML>
        <inkml:traceGroup>
          <inkml:annotationXML>
            <emma:emma xmlns:emma="http://www.w3.org/2003/04/emma" version="1.0">
              <emma:interpretation id="{8507D398-F669-4C49-AB55-1A0111139E23}" emma:medium="tactile" emma:mode="ink">
                <msink:context xmlns:msink="http://schemas.microsoft.com/ink/2010/main" type="inkWord" rotatedBoundingBox="30820,13599 31727,13599 31727,14502 30820,14502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17 342 24 0,'-14'-12'12'0,"10"8"-10"15,4 4 13-15,0 0-13 16,0 0 0-16,4 0 4 31,-4 4 0-31,9 12-7 0,-4 13 1 16,-5 7 5-16,0 16 0 15,0 13-1-15,0 3 0 16,-5 1-1-16,-4-9 1 16,9-7-1-16,0-13 1 15,14-8-1-15,0-3 1 16,4-17-1-16,0-4 1 16,9-4-2-16,0-12 1 15,5-8-2-15,4-13 1 0,23-31-3 16,18-29 0-16,23-36-8 15,27-48 0-15,41-29-6 16,18 1 0-16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09:47.755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-1 8 26 0,'0'-4'13'0,"0"0"-24"16,0 4 17-16,0 0-14 16,0 0 0-16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09:48.306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C864BA-B1DF-444D-8273-647FF79DD43F}" emma:medium="tactile" emma:mode="ink">
          <msink:context xmlns:msink="http://schemas.microsoft.com/ink/2010/main" type="writingRegion" rotatedBoundingBox="18954,12885 20489,12828 20581,15350 19046,15406"/>
        </emma:interpretation>
      </emma:emma>
    </inkml:annotationXML>
    <inkml:traceGroup>
      <inkml:annotationXML>
        <emma:emma xmlns:emma="http://www.w3.org/2003/04/emma" version="1.0">
          <emma:interpretation id="{94728BF9-DDBA-43B1-AC99-FFD2DCE7E571}" emma:medium="tactile" emma:mode="ink">
            <msink:context xmlns:msink="http://schemas.microsoft.com/ink/2010/main" type="paragraph" rotatedBoundingBox="18974,12884 20489,12828 20505,13278 18991,13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5A94C-68F9-4C07-9E9E-E13D219704A8}" emma:medium="tactile" emma:mode="ink">
              <msink:context xmlns:msink="http://schemas.microsoft.com/ink/2010/main" type="line" rotatedBoundingBox="18974,12884 20489,12828 20505,13278 18991,13333"/>
            </emma:interpretation>
          </emma:emma>
        </inkml:annotationXML>
        <inkml:traceGroup>
          <inkml:annotationXML>
            <emma:emma xmlns:emma="http://www.w3.org/2003/04/emma" version="1.0">
              <emma:interpretation id="{4CB57292-2596-4443-AEB7-C5897EB096AA}" emma:medium="tactile" emma:mode="ink">
                <msink:context xmlns:msink="http://schemas.microsoft.com/ink/2010/main" type="inkWord" rotatedBoundingBox="18974,12884 19521,12864 19537,13313 18991,13333"/>
              </emma:interpretation>
            </emma:emma>
          </inkml:annotationXML>
          <inkml:trace contextRef="#ctx0" brushRef="#br0">158 83 25 0,'-2'12'12'0,"2"17"-9"16,2-19 24-16,-2 10-26 16,0-1 0-16,0 5 1 15,2 5 0-15,-2-3-5 16,0-5 1-16,0-1-1 16,0-2 1-16,2-7-2 15,1-1 0-15,-1-6-1 0,2-6 1 16,-2-8 1-16,3-1 0 15,-3-5 1-15,0 0 1 16,-2-3 0-16,0-3 0 16,0 2-2-16,0-5 0 15,0-1-2-15,-2-1 1 32,0-4 3-32,0 7 0 0,2 4 2 15,0 3 0-15,0 5 3 16,0 0 1-16,0 2 0 15,0 3 1-15,2 3-2 16,0 2 0-16,2 2-3 16,1 0 1-16,1 2-1 15,3 2 1-15,2 1 0 16,2 3 1-16,5 2-1 16,2 2 0-16,0 0-1 15,0-1 1-15,2-1-1 16,0 4 1-16,-2 2-2 15,-3-1 0-15,1 5 0 0,-5 2 1 16,-4-5-1-16,-7 3 1 16,-6-1 0-16,-9 7 0 15,-5-1 1-15,-8 3 0 16,-3-3 0-16,-4 3 0 16,4-7-2-16,5-5 0 15,4 0-8-15,2-2 0 16,9-1-3-16,1-3 1 15</inkml:trace>
          <inkml:trace contextRef="#ctx0" brushRef="#br0" timeOffset="328.1471">529 109 24 0,'8'-12'12'0,"1"2"-30"0,-7 6 20 16,-2 4-7-16,0 0 1 16</inkml:trace>
          <inkml:trace contextRef="#ctx0" brushRef="#br0" timeOffset="-847.7096">-1 30 27 0,'2'-16'13'0,"3"1"-12"0,-5 15 13 0,0 0-14 16,0 0 0-16,0 0 0 16,0 0 1-16,0 0-1 15,2 0 1-15,4 8 1 16,-1 5 0-16,-1 7 0 16,1 11 1-16,-1 3 0 15,1-1 1-15,-1 4-2 16,-2-3 1-16,3-5-3 15,-1-3 1-15,-2-3-5 16,0-3 1-16,3-3-7 16,-1 1 0-16</inkml:trace>
        </inkml:traceGroup>
        <inkml:traceGroup>
          <inkml:annotationXML>
            <emma:emma xmlns:emma="http://www.w3.org/2003/04/emma" version="1.0">
              <emma:interpretation id="{EB92BF40-7ACF-437B-B622-D2B8927EF276}" emma:medium="tactile" emma:mode="ink">
                <msink:context xmlns:msink="http://schemas.microsoft.com/ink/2010/main" type="inkWord" rotatedBoundingBox="20115,12869 20490,12855 20501,13176 20127,13189"/>
              </emma:interpretation>
            </emma:emma>
          </inkml:annotationXML>
          <inkml:trace contextRef="#ctx0" brushRef="#br0" timeOffset="1468.7911">1279-7 29 0,'-7'-10'14'0,"-15"8"-20"0,16 2 24 16,-1 0-20-16,-2 2 1 15,0 0-1-15,0 4 1 16,-2 2 3-16,3 2 0 15,-6 3 0-15,5 3 0 16,-2 4 2-16,5 1 0 16,1 5 0-16,3-1 0 0,4 1-1 15,1-3 1-15,1-3-2 16,3 1 0-16,1-1-1 16,1-4 0-16,2-1 0 15,5-3 0-15,1-4 0 16,3-4 1-16,2-2 0 15,3 0 1-15,-3-2-1 16,-2-4 0-16,2 0 0 16,0-4 0-16,-2-2-2 15,-1-1 0-15,-1-3-2 16,0-6 1-16,-1-1 0 16,-1-1 0-16,-5 1 0 15,-2-3 0-15,-3 2 0 16,1 1 1-16,-5 1 0 15,-4 5 1-15,-5 3-1 16,-2-4 0-16,-6 0 0 16,-3 5 0-16,-1-1-1 0,-6 6 1 15,1 2 0-15,-3 4 0 16,-1 2-3-16,1 0 0 16,5 2-9-16,5 6 0 15</inkml:trace>
        </inkml:traceGroup>
        <inkml:traceGroup>
          <inkml:annotationXML>
            <emma:emma xmlns:emma="http://www.w3.org/2003/04/emma" version="1.0">
              <emma:interpretation id="{F6317CB1-3DB2-4A53-A335-ACC0124A2035}" emma:medium="tactile" emma:mode="ink">
                <msink:context xmlns:msink="http://schemas.microsoft.com/ink/2010/main" type="inkWord" rotatedBoundingBox="20124,12907 20378,12898 20388,13152 20134,13162"/>
              </emma:interpretation>
            </emma:emma>
          </inkml:annotationXML>
          <inkml:trace contextRef="#ctx0" brushRef="#br0" timeOffset="6069.3223">1160 273 28 0,'0'4'14'0,"-3"-8"-14"0,3 4 19 15,3-2-19-15,1-1 0 0,3-3 0 16,-1-6 1-16,5-6-1 16,5-7 0-16,8-5-1 15,5-1 0-15,4-2-5 16,0-1 0-16,7-1-2 16,-1 4 1-16</inkml:trace>
        </inkml:traceGroup>
      </inkml:traceGroup>
    </inkml:traceGroup>
    <inkml:traceGroup>
      <inkml:annotationXML>
        <emma:emma xmlns:emma="http://www.w3.org/2003/04/emma" version="1.0">
          <emma:interpretation id="{70FFB348-6A83-4BA7-9BFB-18B903623B01}" emma:medium="tactile" emma:mode="ink">
            <msink:context xmlns:msink="http://schemas.microsoft.com/ink/2010/main" type="paragraph" rotatedBoundingBox="19021,14870 20489,14795 20516,15334 19048,15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A15FD5-751D-4D5C-BC3B-D00010671BB5}" emma:medium="tactile" emma:mode="ink">
              <msink:context xmlns:msink="http://schemas.microsoft.com/ink/2010/main" type="line" rotatedBoundingBox="19021,14870 20489,14795 20516,15334 19048,15409"/>
            </emma:interpretation>
          </emma:emma>
        </inkml:annotationXML>
        <inkml:traceGroup>
          <inkml:annotationXML>
            <emma:emma xmlns:emma="http://www.w3.org/2003/04/emma" version="1.0">
              <emma:interpretation id="{017D7F26-34D3-4F85-B22D-F3807EFCFF01}" emma:medium="tactile" emma:mode="ink">
                <msink:context xmlns:msink="http://schemas.microsoft.com/ink/2010/main" type="inkWord" rotatedBoundingBox="19022,14899 19807,14859 19833,15369 19048,15409"/>
              </emma:interpretation>
            </emma:emma>
          </inkml:annotationXML>
          <inkml:trace contextRef="#ctx0" brushRef="#br0" timeOffset="3301.3337">306 2001 40 0,'-9'10'20'0,"11"-6"-29"0,0-2 37 0,1 4-28 16,-1 0 0-16,2 0-2 16,3 2 1-16,-1-1 1 15,5 1 1-15,3 0 0 16,1 2 0-16,3 2 0 16,2-1 1-16,-1 1 0 15,-1 2 1-15,0 0-1 16,-1-3 0-16,3 1-1 15,0 2 1-15,-2 0-2 16,-3 1 1-16,-2-1-1 16,-4 0 1-16,-4-2 0 15,-5-1 1-15,-5 1 0 16,-1 2 0-16,-5 2 0 16,-3-3 0-16,-1-1-1 15,-3 4 0-15,-2-3-2 16,-2 3 0-16,0 2-2 0,-2-2 0 15,0-3-2-15,-3 3 1 16,1 0-1-16,-1-1 1 16,5 1-2-16,5-2 1 15,3-2-6-15,10-1 1 16</inkml:trace>
          <inkml:trace contextRef="#ctx0" brushRef="#br0" timeOffset="2816.99">286 2129 39 0,'-5'4'19'0,"10"-2"-28"16,-3 0 35-16,0 2-28 15,0 2 0-15,3 3-2 16,-1 3 0-1,1 21 7 1,-1-3 1-16,1-3-4 16,-3 1 1-16,0-7-1 15,-2 1 1-15,0-6-4 16,0-3 1-16,0-5-8 16,0-2 1-16</inkml:trace>
          <inkml:trace contextRef="#ctx0" brushRef="#br0" timeOffset="3812.2748">771 2411 28 0,'14'-8'14'0,"-6"1"-38"0,-8 7 20 15,7 0 1-15,0 0 0 16</inkml:trace>
          <inkml:trace contextRef="#ctx0" brushRef="#br0" timeOffset="3629.5001">802 2107 42 0,'2'2'21'0,"12"-6"-34"16,-12 4 37-16,2 0-32 15,1 0 1-15,-1 4-11 16,1 4 0-16</inkml:trace>
          <inkml:trace contextRef="#ctx0" brushRef="#br0" timeOffset="2441.9255">112 2109 33 0,'-20'4'16'0,"4"-6"-19"16,14 2 20-16,-2 0-18 16,-1 0 1-16,3 2 1 15,0 4 0-15,2 2 0 16,0 6 1-16,0-1 0 15,2 9 0-15,0 7 0 16,0 1 1-16,-2-1-1 16,-2 7 0-16,2-5-2 15,0 0 0-15,0-1-6 16,5-7 1-16,1-1-5 16,3-5 0-16</inkml:trace>
        </inkml:traceGroup>
        <inkml:traceGroup>
          <inkml:annotationXML>
            <emma:emma xmlns:emma="http://www.w3.org/2003/04/emma" version="1.0">
              <emma:interpretation id="{DA8F5EC0-4D06-4370-83D3-5DDB45B2D7D5}" emma:medium="tactile" emma:mode="ink">
                <msink:context xmlns:msink="http://schemas.microsoft.com/ink/2010/main" type="inkWord" rotatedBoundingBox="20261,14807 20489,14795 20511,15224 20283,15235"/>
              </emma:interpretation>
            </emma:emma>
          </inkml:annotationXML>
          <inkml:trace contextRef="#ctx0" brushRef="#br0" timeOffset="4968.5418">1296 2097 34 0,'-2'4'17'0,"4"-2"-24"16,-2-2 34-16,5 2-27 15,-1-2 1-15,3 0 2 16,2-2 0-16,2 0-2 16,2-2 0-16,0-3 3 15,3-1 0-15,1-6 0 16,1 0 1-16,0-1-4 15,-1-3 1-15,1-2-2 0,-5 3 0 16,-2 1-3 0,-4 0 0-16,-3 5 0 0,-4-1 0 15,-4 4 2-15,-1 4 0 16,-1 0 1-16,-3 4 0 16,-2 6 1-16,-2 6 0 15,2 3-1-15,0 7 0 16,2 4 0-16,0 1 0 0,2 2 0 15,1 3 1-15,-1-5 0 16,3 3 0-16,-1-1 0 16,3 1 0-16,0-5 0 15,0-1 0-15,2-3-1 16,-3-1 1-16,3-5-2 16,-2-1 1-16,0-2-1 15,-2-4 0-15,-1-2 0 16,-1-2 0-16,-1-2 1 15,3-2 0-15,-3 0 0 16,0-4 0-16,1 0-1 16,1 0 1-16,1 2-1 15,2-2 0-15,0 2 0 16,2 0 0-16,0-2 1 16,0 4 0-16,2-2 0 15,0 0 0-15,2-2 1 16,1 2 0-16,1 0 2 0,3 0 0 15,2 2 0-15,5 0 1 16,1 0-1-16,3 0 1 16,2 0-2-16,-2 0 1 15,0 2-6-15,-2 0 1 16,-3-2-6-16,-2 0 0 16,-2 0-7-16,3 0 1 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09:48.899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-2-5 54 0,'-5'2'27'0,"7"0"-42"15,-2 0 54-15,0-2-47 16,0 0 1-16,0 0-16 16,0 0 1-16,5 0 24 15,2 2 0-15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8">3181 431 43 0,'-40'21'21'0,"51"-6"-16"0,1-10 39 16,17-5-44-16,5-5 1 16,12-5 0-16,6 0 0 15,6-6-5-15,0-4 1 16,-6 4-4-16,-6 1 1 16,-11 0-9-16,-7 4 1 15</inkml:trace>
          <inkml:trace contextRef="#ctx0" brushRef="#br0" timeOffset="-360.3363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11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 </a:t>
            </a:r>
            <a:r>
              <a:rPr lang="it-IT" dirty="0" err="1" smtClean="0"/>
              <a:t>attendees</a:t>
            </a:r>
            <a:r>
              <a:rPr lang="it-IT" dirty="0" smtClean="0"/>
              <a:t>, </a:t>
            </a:r>
            <a:r>
              <a:rPr lang="it-IT" dirty="0" err="1" smtClean="0"/>
              <a:t>present</a:t>
            </a:r>
            <a:r>
              <a:rPr lang="it-IT" dirty="0" smtClean="0"/>
              <a:t> </a:t>
            </a:r>
            <a:r>
              <a:rPr lang="it-IT" dirty="0" err="1" smtClean="0"/>
              <a:t>myself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lack of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circles</a:t>
            </a:r>
            <a:r>
              <a:rPr lang="it-IT" dirty="0" smtClean="0"/>
              <a:t> are </a:t>
            </a:r>
            <a:r>
              <a:rPr lang="it-IT" dirty="0" err="1" smtClean="0"/>
              <a:t>entities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arrows</a:t>
            </a:r>
            <a:r>
              <a:rPr lang="it-IT" dirty="0" smtClean="0"/>
              <a:t> </a:t>
            </a:r>
            <a:r>
              <a:rPr lang="it-IT" dirty="0" err="1" smtClean="0"/>
              <a:t>mean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of», «</a:t>
            </a:r>
            <a:r>
              <a:rPr lang="it-IT" dirty="0" err="1" smtClean="0"/>
              <a:t>matches</a:t>
            </a:r>
            <a:r>
              <a:rPr lang="it-IT" dirty="0" smtClean="0"/>
              <a:t> </a:t>
            </a:r>
            <a:r>
              <a:rPr lang="it-IT" dirty="0" err="1" smtClean="0"/>
              <a:t>signature</a:t>
            </a:r>
            <a:r>
              <a:rPr lang="it-IT" dirty="0" smtClean="0"/>
              <a:t> of»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some </a:t>
            </a:r>
            <a:r>
              <a:rPr lang="it-IT" dirty="0" err="1" smtClean="0"/>
              <a:t>logic</a:t>
            </a:r>
            <a:r>
              <a:rPr lang="it-IT" baseline="0" dirty="0" smtClean="0"/>
              <a:t> over a  subset of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matching</a:t>
            </a:r>
            <a:r>
              <a:rPr lang="it-IT" baseline="0" dirty="0" smtClean="0"/>
              <a:t> a component </a:t>
            </a:r>
            <a:r>
              <a:rPr lang="it-IT" baseline="0" dirty="0" err="1" smtClean="0"/>
              <a:t>signature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* 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Before moving on, ask if notions of entity/component/system</a:t>
            </a:r>
            <a:r>
              <a:rPr lang="en-US" baseline="0" dirty="0" smtClean="0"/>
              <a:t> are clear to everyone.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Full code example soon.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need to test g++ 6.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Cppnow</a:t>
            </a:r>
            <a:r>
              <a:rPr lang="en-US" baseline="0" dirty="0" smtClean="0"/>
              <a:t>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As long as the get and the add methods are provided, any class can be a valid chunk.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</a:t>
            </a:r>
            <a:r>
              <a:rPr lang="en-US" baseline="0" dirty="0" smtClean="0"/>
              <a:t>synchronization.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“Pay for</a:t>
            </a:r>
            <a:r>
              <a:rPr lang="en-US" baseline="0" dirty="0" smtClean="0"/>
              <a:t> what you use”.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</a:t>
            </a:r>
            <a:r>
              <a:rPr lang="en-US" dirty="0" smtClean="0"/>
              <a:t>the assertion for additional safety</a:t>
            </a:r>
            <a:r>
              <a:rPr lang="en-US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composed</a:t>
            </a:r>
            <a:r>
              <a:rPr lang="it-IT" dirty="0" smtClean="0"/>
              <a:t> by» or «</a:t>
            </a:r>
            <a:r>
              <a:rPr lang="it-IT" dirty="0" err="1" smtClean="0"/>
              <a:t>contains</a:t>
            </a:r>
            <a:r>
              <a:rPr lang="it-IT" dirty="0" smtClean="0"/>
              <a:t>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SSVEntitySystem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more </a:t>
            </a:r>
            <a:r>
              <a:rPr lang="it-IT" dirty="0" err="1" smtClean="0"/>
              <a:t>optimized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Can use a compile-time list of </a:t>
            </a:r>
            <a:r>
              <a:rPr lang="it-IT" dirty="0" err="1" smtClean="0"/>
              <a:t>components</a:t>
            </a:r>
            <a:r>
              <a:rPr lang="it-IT" dirty="0" smtClean="0"/>
              <a:t> or component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</a:t>
            </a:r>
            <a:endParaRPr lang="it-I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endParaRPr lang="it-IT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30/04/2016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4/30/2016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60.xml"/><Relationship Id="rId50" Type="http://schemas.openxmlformats.org/officeDocument/2006/relationships/customXml" Target="../ink/ink61.xml"/><Relationship Id="rId55" Type="http://schemas.openxmlformats.org/officeDocument/2006/relationships/image" Target="../media/image74.emf"/><Relationship Id="rId59" Type="http://schemas.openxmlformats.org/officeDocument/2006/relationships/image" Target="../media/image76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63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73.emf"/><Relationship Id="rId58" Type="http://schemas.openxmlformats.org/officeDocument/2006/relationships/customXml" Target="../ink/ink65.xml"/><Relationship Id="rId49" Type="http://schemas.openxmlformats.org/officeDocument/2006/relationships/image" Target="../media/image68.tmp"/><Relationship Id="rId57" Type="http://schemas.openxmlformats.org/officeDocument/2006/relationships/image" Target="../media/image69.emf"/><Relationship Id="rId52" Type="http://schemas.openxmlformats.org/officeDocument/2006/relationships/customXml" Target="../ink/ink62.xml"/><Relationship Id="rId48" Type="http://schemas.openxmlformats.org/officeDocument/2006/relationships/image" Target="../media/image72.emf"/><Relationship Id="rId56" Type="http://schemas.openxmlformats.org/officeDocument/2006/relationships/customXml" Target="../ink/ink64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78.emf"/><Relationship Id="rId3" Type="http://schemas.openxmlformats.org/officeDocument/2006/relationships/customXml" Target="../ink/ink66.xml"/><Relationship Id="rId50" Type="http://schemas.openxmlformats.org/officeDocument/2006/relationships/customXml" Target="../ink/ink67.xml"/><Relationship Id="rId55" Type="http://schemas.openxmlformats.org/officeDocument/2006/relationships/image" Target="../media/image80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79.emf"/><Relationship Id="rId49" Type="http://schemas.openxmlformats.org/officeDocument/2006/relationships/image" Target="../media/image70.tmp"/><Relationship Id="rId52" Type="http://schemas.openxmlformats.org/officeDocument/2006/relationships/customXml" Target="../ink/ink68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.xml"/><Relationship Id="rId18" Type="http://schemas.openxmlformats.org/officeDocument/2006/relationships/image" Target="../media/image85.emf"/><Relationship Id="rId26" Type="http://schemas.openxmlformats.org/officeDocument/2006/relationships/image" Target="../media/image89.emf"/><Relationship Id="rId39" Type="http://schemas.openxmlformats.org/officeDocument/2006/relationships/customXml" Target="../ink/ink88.xml"/><Relationship Id="rId21" Type="http://schemas.openxmlformats.org/officeDocument/2006/relationships/customXml" Target="../ink/ink79.xml"/><Relationship Id="rId34" Type="http://schemas.openxmlformats.org/officeDocument/2006/relationships/image" Target="../media/image93.emf"/><Relationship Id="rId42" Type="http://schemas.openxmlformats.org/officeDocument/2006/relationships/image" Target="../media/image97.emf"/><Relationship Id="rId47" Type="http://schemas.openxmlformats.org/officeDocument/2006/relationships/customXml" Target="../ink/ink92.xml"/><Relationship Id="rId50" Type="http://schemas.openxmlformats.org/officeDocument/2006/relationships/image" Target="../media/image101.emf"/><Relationship Id="rId7" Type="http://schemas.openxmlformats.org/officeDocument/2006/relationships/customXml" Target="../ink/ink72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4.emf"/><Relationship Id="rId29" Type="http://schemas.openxmlformats.org/officeDocument/2006/relationships/customXml" Target="../ink/ink83.xml"/><Relationship Id="rId11" Type="http://schemas.openxmlformats.org/officeDocument/2006/relationships/customXml" Target="../ink/ink74.xml"/><Relationship Id="rId24" Type="http://schemas.openxmlformats.org/officeDocument/2006/relationships/image" Target="../media/image88.emf"/><Relationship Id="rId32" Type="http://schemas.openxmlformats.org/officeDocument/2006/relationships/image" Target="../media/image92.emf"/><Relationship Id="rId37" Type="http://schemas.openxmlformats.org/officeDocument/2006/relationships/customXml" Target="../ink/ink87.xml"/><Relationship Id="rId40" Type="http://schemas.openxmlformats.org/officeDocument/2006/relationships/image" Target="../media/image96.emf"/><Relationship Id="rId45" Type="http://schemas.openxmlformats.org/officeDocument/2006/relationships/customXml" Target="../ink/ink91.xml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28" Type="http://schemas.openxmlformats.org/officeDocument/2006/relationships/image" Target="../media/image90.emf"/><Relationship Id="rId36" Type="http://schemas.openxmlformats.org/officeDocument/2006/relationships/image" Target="../media/image94.emf"/><Relationship Id="rId49" Type="http://schemas.openxmlformats.org/officeDocument/2006/relationships/customXml" Target="../ink/ink93.xml"/><Relationship Id="rId10" Type="http://schemas.openxmlformats.org/officeDocument/2006/relationships/image" Target="../media/image81.emf"/><Relationship Id="rId19" Type="http://schemas.openxmlformats.org/officeDocument/2006/relationships/customXml" Target="../ink/ink78.xml"/><Relationship Id="rId31" Type="http://schemas.openxmlformats.org/officeDocument/2006/relationships/customXml" Target="../ink/ink84.xml"/><Relationship Id="rId44" Type="http://schemas.openxmlformats.org/officeDocument/2006/relationships/image" Target="../media/image98.emf"/><Relationship Id="rId4" Type="http://schemas.openxmlformats.org/officeDocument/2006/relationships/image" Target="../media/image71.emf"/><Relationship Id="rId9" Type="http://schemas.openxmlformats.org/officeDocument/2006/relationships/customXml" Target="../ink/ink73.xml"/><Relationship Id="rId14" Type="http://schemas.openxmlformats.org/officeDocument/2006/relationships/image" Target="../media/image83.emf"/><Relationship Id="rId22" Type="http://schemas.openxmlformats.org/officeDocument/2006/relationships/image" Target="../media/image87.emf"/><Relationship Id="rId27" Type="http://schemas.openxmlformats.org/officeDocument/2006/relationships/customXml" Target="../ink/ink82.xml"/><Relationship Id="rId30" Type="http://schemas.openxmlformats.org/officeDocument/2006/relationships/image" Target="../media/image91.emf"/><Relationship Id="rId35" Type="http://schemas.openxmlformats.org/officeDocument/2006/relationships/customXml" Target="../ink/ink86.xml"/><Relationship Id="rId43" Type="http://schemas.openxmlformats.org/officeDocument/2006/relationships/customXml" Target="../ink/ink90.xml"/><Relationship Id="rId48" Type="http://schemas.openxmlformats.org/officeDocument/2006/relationships/image" Target="../media/image100.emf"/><Relationship Id="rId8" Type="http://schemas.openxmlformats.org/officeDocument/2006/relationships/image" Target="../media/image77.emf"/><Relationship Id="rId3" Type="http://schemas.openxmlformats.org/officeDocument/2006/relationships/customXml" Target="../ink/ink70.xml"/><Relationship Id="rId12" Type="http://schemas.openxmlformats.org/officeDocument/2006/relationships/image" Target="../media/image82.emf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33" Type="http://schemas.openxmlformats.org/officeDocument/2006/relationships/customXml" Target="../ink/ink85.xml"/><Relationship Id="rId38" Type="http://schemas.openxmlformats.org/officeDocument/2006/relationships/image" Target="../media/image95.emf"/><Relationship Id="rId46" Type="http://schemas.openxmlformats.org/officeDocument/2006/relationships/image" Target="../media/image99.emf"/><Relationship Id="rId20" Type="http://schemas.openxmlformats.org/officeDocument/2006/relationships/image" Target="../media/image86.emf"/><Relationship Id="rId41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customXml" Target="../ink/ink101.xml"/><Relationship Id="rId26" Type="http://schemas.openxmlformats.org/officeDocument/2006/relationships/image" Target="../media/image114.emf"/><Relationship Id="rId39" Type="http://schemas.openxmlformats.org/officeDocument/2006/relationships/customXml" Target="../ink/ink111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113.xml"/><Relationship Id="rId7" Type="http://schemas.openxmlformats.org/officeDocument/2006/relationships/customXml" Target="../ink/ink96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00.xml"/><Relationship Id="rId29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98.xml"/><Relationship Id="rId24" Type="http://schemas.openxmlformats.org/officeDocument/2006/relationships/image" Target="../media/image103.png"/><Relationship Id="rId32" Type="http://schemas.openxmlformats.org/officeDocument/2006/relationships/image" Target="../media/image117.emf"/><Relationship Id="rId37" Type="http://schemas.openxmlformats.org/officeDocument/2006/relationships/customXml" Target="../ink/ink110.xml"/><Relationship Id="rId40" Type="http://schemas.openxmlformats.org/officeDocument/2006/relationships/customXml" Target="../ink/ink112.xml"/><Relationship Id="rId45" Type="http://schemas.openxmlformats.org/officeDocument/2006/relationships/image" Target="../media/image121.emf"/><Relationship Id="rId5" Type="http://schemas.openxmlformats.org/officeDocument/2006/relationships/customXml" Target="../ink/ink95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107.xml"/><Relationship Id="rId44" Type="http://schemas.openxmlformats.org/officeDocument/2006/relationships/customXml" Target="../ink/ink114.xml"/><Relationship Id="rId4" Type="http://schemas.openxmlformats.org/officeDocument/2006/relationships/image" Target="../media/image812.emf"/><Relationship Id="rId9" Type="http://schemas.openxmlformats.org/officeDocument/2006/relationships/customXml" Target="../ink/ink97.xml"/><Relationship Id="rId14" Type="http://schemas.openxmlformats.org/officeDocument/2006/relationships/customXml" Target="../ink/ink99.xml"/><Relationship Id="rId22" Type="http://schemas.openxmlformats.org/officeDocument/2006/relationships/customXml" Target="../ink/ink103.xml"/><Relationship Id="rId27" Type="http://schemas.openxmlformats.org/officeDocument/2006/relationships/customXml" Target="../ink/ink105.xml"/><Relationship Id="rId30" Type="http://schemas.openxmlformats.org/officeDocument/2006/relationships/image" Target="../media/image116.emf"/><Relationship Id="rId35" Type="http://schemas.openxmlformats.org/officeDocument/2006/relationships/customXml" Target="../ink/ink109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94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104.xml"/><Relationship Id="rId33" Type="http://schemas.openxmlformats.org/officeDocument/2006/relationships/customXml" Target="../ink/ink108.xml"/><Relationship Id="rId38" Type="http://schemas.openxmlformats.org/officeDocument/2006/relationships/image" Target="../media/image120.emf"/><Relationship Id="rId20" Type="http://schemas.openxmlformats.org/officeDocument/2006/relationships/customXml" Target="../ink/ink102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emf"/><Relationship Id="rId21" Type="http://schemas.openxmlformats.org/officeDocument/2006/relationships/customXml" Target="../ink/ink124.xml"/><Relationship Id="rId42" Type="http://schemas.openxmlformats.org/officeDocument/2006/relationships/image" Target="../media/image156.emf"/><Relationship Id="rId63" Type="http://schemas.openxmlformats.org/officeDocument/2006/relationships/customXml" Target="../ink/ink145.xml"/><Relationship Id="rId84" Type="http://schemas.openxmlformats.org/officeDocument/2006/relationships/customXml" Target="../ink/ink155.xml"/><Relationship Id="rId138" Type="http://schemas.openxmlformats.org/officeDocument/2006/relationships/customXml" Target="../ink/ink180.xml"/><Relationship Id="rId159" Type="http://schemas.openxmlformats.org/officeDocument/2006/relationships/image" Target="../media/image214.emf"/><Relationship Id="rId170" Type="http://schemas.openxmlformats.org/officeDocument/2006/relationships/customXml" Target="../ink/ink196.xml"/><Relationship Id="rId191" Type="http://schemas.openxmlformats.org/officeDocument/2006/relationships/image" Target="../media/image230.emf"/><Relationship Id="rId205" Type="http://schemas.openxmlformats.org/officeDocument/2006/relationships/image" Target="../media/image237.emf"/><Relationship Id="rId107" Type="http://schemas.openxmlformats.org/officeDocument/2006/relationships/image" Target="../media/image189.emf"/><Relationship Id="rId11" Type="http://schemas.openxmlformats.org/officeDocument/2006/relationships/customXml" Target="../ink/ink119.xml"/><Relationship Id="rId32" Type="http://schemas.openxmlformats.org/officeDocument/2006/relationships/image" Target="../media/image151.emf"/><Relationship Id="rId53" Type="http://schemas.openxmlformats.org/officeDocument/2006/relationships/customXml" Target="../ink/ink140.xml"/><Relationship Id="rId74" Type="http://schemas.openxmlformats.org/officeDocument/2006/relationships/image" Target="../media/image172.emf"/><Relationship Id="rId149" Type="http://schemas.openxmlformats.org/officeDocument/2006/relationships/image" Target="../media/image209.emf"/><Relationship Id="rId5" Type="http://schemas.openxmlformats.org/officeDocument/2006/relationships/customXml" Target="../ink/ink116.xml"/><Relationship Id="rId95" Type="http://schemas.openxmlformats.org/officeDocument/2006/relationships/image" Target="../media/image183.emf"/><Relationship Id="rId160" Type="http://schemas.openxmlformats.org/officeDocument/2006/relationships/customXml" Target="../ink/ink191.xml"/><Relationship Id="rId181" Type="http://schemas.openxmlformats.org/officeDocument/2006/relationships/image" Target="../media/image225.emf"/><Relationship Id="rId216" Type="http://schemas.openxmlformats.org/officeDocument/2006/relationships/customXml" Target="../ink/ink219.xml"/><Relationship Id="rId22" Type="http://schemas.openxmlformats.org/officeDocument/2006/relationships/image" Target="../media/image146.emf"/><Relationship Id="rId43" Type="http://schemas.openxmlformats.org/officeDocument/2006/relationships/customXml" Target="../ink/ink135.xml"/><Relationship Id="rId64" Type="http://schemas.openxmlformats.org/officeDocument/2006/relationships/image" Target="../media/image167.emf"/><Relationship Id="rId118" Type="http://schemas.openxmlformats.org/officeDocument/2006/relationships/customXml" Target="../ink/ink172.xml"/><Relationship Id="rId139" Type="http://schemas.openxmlformats.org/officeDocument/2006/relationships/image" Target="../media/image204.emf"/><Relationship Id="rId85" Type="http://schemas.openxmlformats.org/officeDocument/2006/relationships/image" Target="../media/image178.emf"/><Relationship Id="rId150" Type="http://schemas.openxmlformats.org/officeDocument/2006/relationships/customXml" Target="../ink/ink186.xml"/><Relationship Id="rId171" Type="http://schemas.openxmlformats.org/officeDocument/2006/relationships/image" Target="../media/image220.emf"/><Relationship Id="rId192" Type="http://schemas.openxmlformats.org/officeDocument/2006/relationships/customXml" Target="../ink/ink207.xml"/><Relationship Id="rId206" Type="http://schemas.openxmlformats.org/officeDocument/2006/relationships/customXml" Target="../ink/ink214.xml"/><Relationship Id="rId12" Type="http://schemas.openxmlformats.org/officeDocument/2006/relationships/image" Target="../media/image141.emf"/><Relationship Id="rId33" Type="http://schemas.openxmlformats.org/officeDocument/2006/relationships/customXml" Target="../ink/ink130.xml"/><Relationship Id="rId108" Type="http://schemas.openxmlformats.org/officeDocument/2006/relationships/customXml" Target="../ink/ink167.xml"/><Relationship Id="rId129" Type="http://schemas.openxmlformats.org/officeDocument/2006/relationships/image" Target="../media/image199.emf"/><Relationship Id="rId54" Type="http://schemas.openxmlformats.org/officeDocument/2006/relationships/image" Target="../media/image162.emf"/><Relationship Id="rId75" Type="http://schemas.openxmlformats.org/officeDocument/2006/relationships/customXml" Target="../ink/ink151.xml"/><Relationship Id="rId96" Type="http://schemas.openxmlformats.org/officeDocument/2006/relationships/customXml" Target="../ink/ink161.xml"/><Relationship Id="rId140" Type="http://schemas.openxmlformats.org/officeDocument/2006/relationships/customXml" Target="../ink/ink181.xml"/><Relationship Id="rId161" Type="http://schemas.openxmlformats.org/officeDocument/2006/relationships/image" Target="../media/image215.emf"/><Relationship Id="rId182" Type="http://schemas.openxmlformats.org/officeDocument/2006/relationships/customXml" Target="../ink/ink202.xml"/><Relationship Id="rId217" Type="http://schemas.openxmlformats.org/officeDocument/2006/relationships/image" Target="../media/image239.emf"/><Relationship Id="rId6" Type="http://schemas.openxmlformats.org/officeDocument/2006/relationships/image" Target="../media/image138.emf"/><Relationship Id="rId23" Type="http://schemas.openxmlformats.org/officeDocument/2006/relationships/customXml" Target="../ink/ink125.xml"/><Relationship Id="rId119" Type="http://schemas.openxmlformats.org/officeDocument/2006/relationships/image" Target="../media/image195.emf"/><Relationship Id="rId44" Type="http://schemas.openxmlformats.org/officeDocument/2006/relationships/image" Target="../media/image157.emf"/><Relationship Id="rId65" Type="http://schemas.openxmlformats.org/officeDocument/2006/relationships/customXml" Target="../ink/ink146.xml"/><Relationship Id="rId86" Type="http://schemas.openxmlformats.org/officeDocument/2006/relationships/customXml" Target="../ink/ink156.xml"/><Relationship Id="rId130" Type="http://schemas.openxmlformats.org/officeDocument/2006/relationships/customXml" Target="../ink/ink176.xml"/><Relationship Id="rId151" Type="http://schemas.openxmlformats.org/officeDocument/2006/relationships/image" Target="../media/image210.emf"/><Relationship Id="rId172" Type="http://schemas.openxmlformats.org/officeDocument/2006/relationships/customXml" Target="../ink/ink197.xml"/><Relationship Id="rId193" Type="http://schemas.openxmlformats.org/officeDocument/2006/relationships/image" Target="../media/image231.emf"/><Relationship Id="rId207" Type="http://schemas.openxmlformats.org/officeDocument/2006/relationships/image" Target="../media/image238.emf"/><Relationship Id="rId13" Type="http://schemas.openxmlformats.org/officeDocument/2006/relationships/customXml" Target="../ink/ink120.xml"/><Relationship Id="rId109" Type="http://schemas.openxmlformats.org/officeDocument/2006/relationships/image" Target="../media/image190.emf"/><Relationship Id="rId34" Type="http://schemas.openxmlformats.org/officeDocument/2006/relationships/image" Target="../media/image152.emf"/><Relationship Id="rId55" Type="http://schemas.openxmlformats.org/officeDocument/2006/relationships/customXml" Target="../ink/ink141.xml"/><Relationship Id="rId76" Type="http://schemas.openxmlformats.org/officeDocument/2006/relationships/image" Target="../media/image173.emf"/><Relationship Id="rId97" Type="http://schemas.openxmlformats.org/officeDocument/2006/relationships/image" Target="../media/image184.emf"/><Relationship Id="rId120" Type="http://schemas.openxmlformats.org/officeDocument/2006/relationships/customXml" Target="../ink/ink173.xml"/><Relationship Id="rId141" Type="http://schemas.openxmlformats.org/officeDocument/2006/relationships/image" Target="../media/image205.emf"/><Relationship Id="rId7" Type="http://schemas.openxmlformats.org/officeDocument/2006/relationships/customXml" Target="../ink/ink117.xml"/><Relationship Id="rId162" Type="http://schemas.openxmlformats.org/officeDocument/2006/relationships/customXml" Target="../ink/ink192.xml"/><Relationship Id="rId183" Type="http://schemas.openxmlformats.org/officeDocument/2006/relationships/image" Target="../media/image226.emf"/><Relationship Id="rId218" Type="http://schemas.openxmlformats.org/officeDocument/2006/relationships/customXml" Target="../ink/ink220.xml"/><Relationship Id="rId24" Type="http://schemas.openxmlformats.org/officeDocument/2006/relationships/image" Target="../media/image147.emf"/><Relationship Id="rId45" Type="http://schemas.openxmlformats.org/officeDocument/2006/relationships/customXml" Target="../ink/ink136.xml"/><Relationship Id="rId66" Type="http://schemas.openxmlformats.org/officeDocument/2006/relationships/image" Target="../media/image168.emf"/><Relationship Id="rId87" Type="http://schemas.openxmlformats.org/officeDocument/2006/relationships/image" Target="../media/image179.emf"/><Relationship Id="rId110" Type="http://schemas.openxmlformats.org/officeDocument/2006/relationships/customXml" Target="../ink/ink168.xml"/><Relationship Id="rId131" Type="http://schemas.openxmlformats.org/officeDocument/2006/relationships/image" Target="../media/image200.emf"/><Relationship Id="rId152" Type="http://schemas.openxmlformats.org/officeDocument/2006/relationships/customXml" Target="../ink/ink187.xml"/><Relationship Id="rId173" Type="http://schemas.openxmlformats.org/officeDocument/2006/relationships/image" Target="../media/image221.emf"/><Relationship Id="rId194" Type="http://schemas.openxmlformats.org/officeDocument/2006/relationships/customXml" Target="../ink/ink208.xml"/><Relationship Id="rId208" Type="http://schemas.openxmlformats.org/officeDocument/2006/relationships/customXml" Target="../ink/ink215.xml"/><Relationship Id="rId19" Type="http://schemas.openxmlformats.org/officeDocument/2006/relationships/customXml" Target="../ink/ink123.xml"/><Relationship Id="rId14" Type="http://schemas.openxmlformats.org/officeDocument/2006/relationships/image" Target="../media/image142.emf"/><Relationship Id="rId30" Type="http://schemas.openxmlformats.org/officeDocument/2006/relationships/image" Target="../media/image150.emf"/><Relationship Id="rId35" Type="http://schemas.openxmlformats.org/officeDocument/2006/relationships/customXml" Target="../ink/ink131.xml"/><Relationship Id="rId56" Type="http://schemas.openxmlformats.org/officeDocument/2006/relationships/image" Target="../media/image163.emf"/><Relationship Id="rId77" Type="http://schemas.openxmlformats.org/officeDocument/2006/relationships/customXml" Target="../ink/ink152.xml"/><Relationship Id="rId100" Type="http://schemas.openxmlformats.org/officeDocument/2006/relationships/customXml" Target="../ink/ink163.xml"/><Relationship Id="rId105" Type="http://schemas.openxmlformats.org/officeDocument/2006/relationships/image" Target="../media/image188.emf"/><Relationship Id="rId126" Type="http://schemas.openxmlformats.org/officeDocument/2006/relationships/customXml" Target="../ink/ink175.xml"/><Relationship Id="rId147" Type="http://schemas.openxmlformats.org/officeDocument/2006/relationships/image" Target="../media/image208.emf"/><Relationship Id="rId168" Type="http://schemas.openxmlformats.org/officeDocument/2006/relationships/customXml" Target="../ink/ink195.xml"/><Relationship Id="rId8" Type="http://schemas.openxmlformats.org/officeDocument/2006/relationships/image" Target="../media/image139.emf"/><Relationship Id="rId51" Type="http://schemas.openxmlformats.org/officeDocument/2006/relationships/customXml" Target="../ink/ink139.xml"/><Relationship Id="rId72" Type="http://schemas.openxmlformats.org/officeDocument/2006/relationships/image" Target="../media/image171.emf"/><Relationship Id="rId93" Type="http://schemas.openxmlformats.org/officeDocument/2006/relationships/image" Target="../media/image182.emf"/><Relationship Id="rId98" Type="http://schemas.openxmlformats.org/officeDocument/2006/relationships/customXml" Target="../ink/ink162.xml"/><Relationship Id="rId142" Type="http://schemas.openxmlformats.org/officeDocument/2006/relationships/customXml" Target="../ink/ink182.xml"/><Relationship Id="rId163" Type="http://schemas.openxmlformats.org/officeDocument/2006/relationships/image" Target="../media/image216.emf"/><Relationship Id="rId184" Type="http://schemas.openxmlformats.org/officeDocument/2006/relationships/customXml" Target="../ink/ink203.xml"/><Relationship Id="rId189" Type="http://schemas.openxmlformats.org/officeDocument/2006/relationships/image" Target="../media/image229.emf"/><Relationship Id="rId219" Type="http://schemas.openxmlformats.org/officeDocument/2006/relationships/image" Target="../media/image240.emf"/><Relationship Id="rId3" Type="http://schemas.openxmlformats.org/officeDocument/2006/relationships/customXml" Target="../ink/ink115.xml"/><Relationship Id="rId214" Type="http://schemas.openxmlformats.org/officeDocument/2006/relationships/customXml" Target="../ink/ink218.xml"/><Relationship Id="rId25" Type="http://schemas.openxmlformats.org/officeDocument/2006/relationships/customXml" Target="../ink/ink126.xml"/><Relationship Id="rId46" Type="http://schemas.openxmlformats.org/officeDocument/2006/relationships/image" Target="../media/image158.emf"/><Relationship Id="rId67" Type="http://schemas.openxmlformats.org/officeDocument/2006/relationships/customXml" Target="../ink/ink147.xml"/><Relationship Id="rId116" Type="http://schemas.openxmlformats.org/officeDocument/2006/relationships/customXml" Target="../ink/ink171.xml"/><Relationship Id="rId137" Type="http://schemas.openxmlformats.org/officeDocument/2006/relationships/image" Target="../media/image203.emf"/><Relationship Id="rId158" Type="http://schemas.openxmlformats.org/officeDocument/2006/relationships/customXml" Target="../ink/ink190.xml"/><Relationship Id="rId20" Type="http://schemas.openxmlformats.org/officeDocument/2006/relationships/image" Target="../media/image145.emf"/><Relationship Id="rId41" Type="http://schemas.openxmlformats.org/officeDocument/2006/relationships/customXml" Target="../ink/ink134.xml"/><Relationship Id="rId62" Type="http://schemas.openxmlformats.org/officeDocument/2006/relationships/image" Target="../media/image166.emf"/><Relationship Id="rId83" Type="http://schemas.openxmlformats.org/officeDocument/2006/relationships/image" Target="../media/image177.emf"/><Relationship Id="rId88" Type="http://schemas.openxmlformats.org/officeDocument/2006/relationships/customXml" Target="../ink/ink157.xml"/><Relationship Id="rId111" Type="http://schemas.openxmlformats.org/officeDocument/2006/relationships/image" Target="../media/image191.emf"/><Relationship Id="rId132" Type="http://schemas.openxmlformats.org/officeDocument/2006/relationships/customXml" Target="../ink/ink177.xml"/><Relationship Id="rId153" Type="http://schemas.openxmlformats.org/officeDocument/2006/relationships/image" Target="../media/image211.emf"/><Relationship Id="rId174" Type="http://schemas.openxmlformats.org/officeDocument/2006/relationships/customXml" Target="../ink/ink198.xml"/><Relationship Id="rId179" Type="http://schemas.openxmlformats.org/officeDocument/2006/relationships/image" Target="../media/image224.emf"/><Relationship Id="rId195" Type="http://schemas.openxmlformats.org/officeDocument/2006/relationships/image" Target="../media/image232.emf"/><Relationship Id="rId209" Type="http://schemas.openxmlformats.org/officeDocument/2006/relationships/image" Target="../media/image571.emf"/><Relationship Id="rId190" Type="http://schemas.openxmlformats.org/officeDocument/2006/relationships/customXml" Target="../ink/ink206.xml"/><Relationship Id="rId204" Type="http://schemas.openxmlformats.org/officeDocument/2006/relationships/customXml" Target="../ink/ink213.xml"/><Relationship Id="rId220" Type="http://schemas.openxmlformats.org/officeDocument/2006/relationships/customXml" Target="../ink/ink221.xml"/><Relationship Id="rId15" Type="http://schemas.openxmlformats.org/officeDocument/2006/relationships/customXml" Target="../ink/ink121.xml"/><Relationship Id="rId36" Type="http://schemas.openxmlformats.org/officeDocument/2006/relationships/image" Target="../media/image153.emf"/><Relationship Id="rId57" Type="http://schemas.openxmlformats.org/officeDocument/2006/relationships/customXml" Target="../ink/ink142.xml"/><Relationship Id="rId106" Type="http://schemas.openxmlformats.org/officeDocument/2006/relationships/customXml" Target="../ink/ink166.xml"/><Relationship Id="rId10" Type="http://schemas.openxmlformats.org/officeDocument/2006/relationships/image" Target="../media/image140.emf"/><Relationship Id="rId31" Type="http://schemas.openxmlformats.org/officeDocument/2006/relationships/customXml" Target="../ink/ink129.xml"/><Relationship Id="rId52" Type="http://schemas.openxmlformats.org/officeDocument/2006/relationships/image" Target="../media/image161.emf"/><Relationship Id="rId73" Type="http://schemas.openxmlformats.org/officeDocument/2006/relationships/customXml" Target="../ink/ink150.xml"/><Relationship Id="rId94" Type="http://schemas.openxmlformats.org/officeDocument/2006/relationships/customXml" Target="../ink/ink160.xml"/><Relationship Id="rId99" Type="http://schemas.openxmlformats.org/officeDocument/2006/relationships/image" Target="../media/image185.emf"/><Relationship Id="rId101" Type="http://schemas.openxmlformats.org/officeDocument/2006/relationships/image" Target="../media/image186.emf"/><Relationship Id="rId143" Type="http://schemas.openxmlformats.org/officeDocument/2006/relationships/image" Target="../media/image206.emf"/><Relationship Id="rId148" Type="http://schemas.openxmlformats.org/officeDocument/2006/relationships/customXml" Target="../ink/ink185.xml"/><Relationship Id="rId164" Type="http://schemas.openxmlformats.org/officeDocument/2006/relationships/customXml" Target="../ink/ink193.xml"/><Relationship Id="rId169" Type="http://schemas.openxmlformats.org/officeDocument/2006/relationships/image" Target="../media/image219.emf"/><Relationship Id="rId185" Type="http://schemas.openxmlformats.org/officeDocument/2006/relationships/image" Target="../media/image227.emf"/><Relationship Id="rId4" Type="http://schemas.openxmlformats.org/officeDocument/2006/relationships/image" Target="../media/image137.emf"/><Relationship Id="rId9" Type="http://schemas.openxmlformats.org/officeDocument/2006/relationships/customXml" Target="../ink/ink118.xml"/><Relationship Id="rId180" Type="http://schemas.openxmlformats.org/officeDocument/2006/relationships/customXml" Target="../ink/ink201.xml"/><Relationship Id="rId210" Type="http://schemas.openxmlformats.org/officeDocument/2006/relationships/customXml" Target="../ink/ink216.xml"/><Relationship Id="rId215" Type="http://schemas.openxmlformats.org/officeDocument/2006/relationships/image" Target="../media/image196.emf"/><Relationship Id="rId26" Type="http://schemas.openxmlformats.org/officeDocument/2006/relationships/image" Target="../media/image148.emf"/><Relationship Id="rId47" Type="http://schemas.openxmlformats.org/officeDocument/2006/relationships/customXml" Target="../ink/ink137.xml"/><Relationship Id="rId68" Type="http://schemas.openxmlformats.org/officeDocument/2006/relationships/image" Target="../media/image169.emf"/><Relationship Id="rId89" Type="http://schemas.openxmlformats.org/officeDocument/2006/relationships/image" Target="../media/image180.emf"/><Relationship Id="rId112" Type="http://schemas.openxmlformats.org/officeDocument/2006/relationships/customXml" Target="../ink/ink169.xml"/><Relationship Id="rId133" Type="http://schemas.openxmlformats.org/officeDocument/2006/relationships/image" Target="../media/image201.emf"/><Relationship Id="rId154" Type="http://schemas.openxmlformats.org/officeDocument/2006/relationships/customXml" Target="../ink/ink188.xml"/><Relationship Id="rId175" Type="http://schemas.openxmlformats.org/officeDocument/2006/relationships/image" Target="../media/image222.emf"/><Relationship Id="rId196" Type="http://schemas.openxmlformats.org/officeDocument/2006/relationships/customXml" Target="../ink/ink209.xml"/><Relationship Id="rId200" Type="http://schemas.openxmlformats.org/officeDocument/2006/relationships/customXml" Target="../ink/ink211.xml"/><Relationship Id="rId16" Type="http://schemas.openxmlformats.org/officeDocument/2006/relationships/image" Target="../media/image143.emf"/><Relationship Id="rId221" Type="http://schemas.openxmlformats.org/officeDocument/2006/relationships/image" Target="../media/image241.emf"/><Relationship Id="rId37" Type="http://schemas.openxmlformats.org/officeDocument/2006/relationships/customXml" Target="../ink/ink132.xml"/><Relationship Id="rId58" Type="http://schemas.openxmlformats.org/officeDocument/2006/relationships/image" Target="../media/image164.emf"/><Relationship Id="rId79" Type="http://schemas.openxmlformats.org/officeDocument/2006/relationships/image" Target="../media/image175.emf"/><Relationship Id="rId102" Type="http://schemas.openxmlformats.org/officeDocument/2006/relationships/customXml" Target="../ink/ink164.xml"/><Relationship Id="rId123" Type="http://schemas.openxmlformats.org/officeDocument/2006/relationships/image" Target="../media/image197.emf"/><Relationship Id="rId144" Type="http://schemas.openxmlformats.org/officeDocument/2006/relationships/customXml" Target="../ink/ink183.xml"/><Relationship Id="rId90" Type="http://schemas.openxmlformats.org/officeDocument/2006/relationships/customXml" Target="../ink/ink158.xml"/><Relationship Id="rId165" Type="http://schemas.openxmlformats.org/officeDocument/2006/relationships/image" Target="../media/image217.emf"/><Relationship Id="rId186" Type="http://schemas.openxmlformats.org/officeDocument/2006/relationships/customXml" Target="../ink/ink204.xml"/><Relationship Id="rId211" Type="http://schemas.openxmlformats.org/officeDocument/2006/relationships/image" Target="../media/image811.emf"/><Relationship Id="rId27" Type="http://schemas.openxmlformats.org/officeDocument/2006/relationships/customXml" Target="../ink/ink127.xml"/><Relationship Id="rId48" Type="http://schemas.openxmlformats.org/officeDocument/2006/relationships/image" Target="../media/image159.emf"/><Relationship Id="rId69" Type="http://schemas.openxmlformats.org/officeDocument/2006/relationships/customXml" Target="../ink/ink148.xml"/><Relationship Id="rId113" Type="http://schemas.openxmlformats.org/officeDocument/2006/relationships/image" Target="../media/image192.emf"/><Relationship Id="rId134" Type="http://schemas.openxmlformats.org/officeDocument/2006/relationships/customXml" Target="../ink/ink178.xml"/><Relationship Id="rId80" Type="http://schemas.openxmlformats.org/officeDocument/2006/relationships/customXml" Target="../ink/ink153.xml"/><Relationship Id="rId155" Type="http://schemas.openxmlformats.org/officeDocument/2006/relationships/image" Target="../media/image212.emf"/><Relationship Id="rId176" Type="http://schemas.openxmlformats.org/officeDocument/2006/relationships/customXml" Target="../ink/ink199.xml"/><Relationship Id="rId197" Type="http://schemas.openxmlformats.org/officeDocument/2006/relationships/image" Target="../media/image233.emf"/><Relationship Id="rId201" Type="http://schemas.openxmlformats.org/officeDocument/2006/relationships/image" Target="../media/image235.emf"/><Relationship Id="rId17" Type="http://schemas.openxmlformats.org/officeDocument/2006/relationships/customXml" Target="../ink/ink122.xml"/><Relationship Id="rId38" Type="http://schemas.openxmlformats.org/officeDocument/2006/relationships/image" Target="../media/image154.emf"/><Relationship Id="rId59" Type="http://schemas.openxmlformats.org/officeDocument/2006/relationships/customXml" Target="../ink/ink143.xml"/><Relationship Id="rId103" Type="http://schemas.openxmlformats.org/officeDocument/2006/relationships/image" Target="../media/image187.emf"/><Relationship Id="rId124" Type="http://schemas.openxmlformats.org/officeDocument/2006/relationships/customXml" Target="../ink/ink174.xml"/><Relationship Id="rId70" Type="http://schemas.openxmlformats.org/officeDocument/2006/relationships/image" Target="../media/image170.emf"/><Relationship Id="rId91" Type="http://schemas.openxmlformats.org/officeDocument/2006/relationships/image" Target="../media/image181.emf"/><Relationship Id="rId145" Type="http://schemas.openxmlformats.org/officeDocument/2006/relationships/image" Target="../media/image207.emf"/><Relationship Id="rId166" Type="http://schemas.openxmlformats.org/officeDocument/2006/relationships/customXml" Target="../ink/ink194.xml"/><Relationship Id="rId187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7.xml"/><Relationship Id="rId28" Type="http://schemas.openxmlformats.org/officeDocument/2006/relationships/image" Target="../media/image149.emf"/><Relationship Id="rId49" Type="http://schemas.openxmlformats.org/officeDocument/2006/relationships/customXml" Target="../ink/ink138.xml"/><Relationship Id="rId114" Type="http://schemas.openxmlformats.org/officeDocument/2006/relationships/customXml" Target="../ink/ink170.xml"/><Relationship Id="rId60" Type="http://schemas.openxmlformats.org/officeDocument/2006/relationships/image" Target="../media/image165.emf"/><Relationship Id="rId81" Type="http://schemas.openxmlformats.org/officeDocument/2006/relationships/image" Target="../media/image176.emf"/><Relationship Id="rId135" Type="http://schemas.openxmlformats.org/officeDocument/2006/relationships/image" Target="../media/image202.emf"/><Relationship Id="rId156" Type="http://schemas.openxmlformats.org/officeDocument/2006/relationships/customXml" Target="../ink/ink189.xml"/><Relationship Id="rId177" Type="http://schemas.openxmlformats.org/officeDocument/2006/relationships/image" Target="../media/image223.emf"/><Relationship Id="rId198" Type="http://schemas.openxmlformats.org/officeDocument/2006/relationships/customXml" Target="../ink/ink210.xml"/><Relationship Id="rId202" Type="http://schemas.openxmlformats.org/officeDocument/2006/relationships/customXml" Target="../ink/ink212.xml"/><Relationship Id="rId18" Type="http://schemas.openxmlformats.org/officeDocument/2006/relationships/image" Target="../media/image144.emf"/><Relationship Id="rId39" Type="http://schemas.openxmlformats.org/officeDocument/2006/relationships/customXml" Target="../ink/ink133.xml"/><Relationship Id="rId50" Type="http://schemas.openxmlformats.org/officeDocument/2006/relationships/image" Target="../media/image160.emf"/><Relationship Id="rId104" Type="http://schemas.openxmlformats.org/officeDocument/2006/relationships/customXml" Target="../ink/ink165.xml"/><Relationship Id="rId125" Type="http://schemas.openxmlformats.org/officeDocument/2006/relationships/image" Target="../media/image198.emf"/><Relationship Id="rId146" Type="http://schemas.openxmlformats.org/officeDocument/2006/relationships/customXml" Target="../ink/ink184.xml"/><Relationship Id="rId167" Type="http://schemas.openxmlformats.org/officeDocument/2006/relationships/image" Target="../media/image218.emf"/><Relationship Id="rId188" Type="http://schemas.openxmlformats.org/officeDocument/2006/relationships/customXml" Target="../ink/ink205.xml"/><Relationship Id="rId71" Type="http://schemas.openxmlformats.org/officeDocument/2006/relationships/customXml" Target="../ink/ink149.xml"/><Relationship Id="rId92" Type="http://schemas.openxmlformats.org/officeDocument/2006/relationships/customXml" Target="../ink/ink159.xml"/><Relationship Id="rId213" Type="http://schemas.openxmlformats.org/officeDocument/2006/relationships/image" Target="../media/image174.emf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28.xml"/><Relationship Id="rId40" Type="http://schemas.openxmlformats.org/officeDocument/2006/relationships/image" Target="../media/image155.emf"/><Relationship Id="rId115" Type="http://schemas.openxmlformats.org/officeDocument/2006/relationships/image" Target="../media/image193.emf"/><Relationship Id="rId136" Type="http://schemas.openxmlformats.org/officeDocument/2006/relationships/customXml" Target="../ink/ink179.xml"/><Relationship Id="rId157" Type="http://schemas.openxmlformats.org/officeDocument/2006/relationships/image" Target="../media/image213.emf"/><Relationship Id="rId178" Type="http://schemas.openxmlformats.org/officeDocument/2006/relationships/customXml" Target="../ink/ink200.xml"/><Relationship Id="rId61" Type="http://schemas.openxmlformats.org/officeDocument/2006/relationships/customXml" Target="../ink/ink144.xml"/><Relationship Id="rId82" Type="http://schemas.openxmlformats.org/officeDocument/2006/relationships/customXml" Target="../ink/ink154.xml"/><Relationship Id="rId199" Type="http://schemas.openxmlformats.org/officeDocument/2006/relationships/image" Target="../media/image234.emf"/><Relationship Id="rId203" Type="http://schemas.openxmlformats.org/officeDocument/2006/relationships/image" Target="../media/image2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31.xml"/><Relationship Id="rId42" Type="http://schemas.openxmlformats.org/officeDocument/2006/relationships/image" Target="../media/image258.emf"/><Relationship Id="rId47" Type="http://schemas.openxmlformats.org/officeDocument/2006/relationships/customXml" Target="../ink/ink244.xml"/><Relationship Id="rId63" Type="http://schemas.openxmlformats.org/officeDocument/2006/relationships/image" Target="../media/image268.emf"/><Relationship Id="rId68" Type="http://schemas.openxmlformats.org/officeDocument/2006/relationships/customXml" Target="../ink/ink254.xml"/><Relationship Id="rId16" Type="http://schemas.openxmlformats.org/officeDocument/2006/relationships/image" Target="../media/image245.emf"/><Relationship Id="rId11" Type="http://schemas.openxmlformats.org/officeDocument/2006/relationships/customXml" Target="../ink/ink226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39.xml"/><Relationship Id="rId40" Type="http://schemas.openxmlformats.org/officeDocument/2006/relationships/image" Target="../media/image257.emf"/><Relationship Id="rId45" Type="http://schemas.openxmlformats.org/officeDocument/2006/relationships/customXml" Target="../ink/ink243.xml"/><Relationship Id="rId53" Type="http://schemas.openxmlformats.org/officeDocument/2006/relationships/image" Target="../media/image263.emf"/><Relationship Id="rId58" Type="http://schemas.openxmlformats.org/officeDocument/2006/relationships/customXml" Target="../ink/ink249.xml"/><Relationship Id="rId66" Type="http://schemas.openxmlformats.org/officeDocument/2006/relationships/customXml" Target="../ink/ink253.xml"/><Relationship Id="rId74" Type="http://schemas.openxmlformats.org/officeDocument/2006/relationships/customXml" Target="../ink/ink257.xml"/><Relationship Id="rId79" Type="http://schemas.openxmlformats.org/officeDocument/2006/relationships/image" Target="../media/image275.emf"/><Relationship Id="rId5" Type="http://schemas.openxmlformats.org/officeDocument/2006/relationships/customXml" Target="../ink/ink223.xml"/><Relationship Id="rId61" Type="http://schemas.openxmlformats.org/officeDocument/2006/relationships/image" Target="../media/image267.emf"/><Relationship Id="rId19" Type="http://schemas.openxmlformats.org/officeDocument/2006/relationships/customXml" Target="../ink/ink230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34.xml"/><Relationship Id="rId30" Type="http://schemas.openxmlformats.org/officeDocument/2006/relationships/image" Target="../media/image252.emf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56" Type="http://schemas.openxmlformats.org/officeDocument/2006/relationships/customXml" Target="../ink/ink248.xml"/><Relationship Id="rId64" Type="http://schemas.openxmlformats.org/officeDocument/2006/relationships/customXml" Target="../ink/ink252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56.xml"/><Relationship Id="rId3" Type="http://schemas.openxmlformats.org/officeDocument/2006/relationships/customXml" Target="../ink/ink222.xml"/><Relationship Id="rId12" Type="http://schemas.openxmlformats.org/officeDocument/2006/relationships/image" Target="../media/image243.emf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41.xml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36.xml"/><Relationship Id="rId44" Type="http://schemas.openxmlformats.org/officeDocument/2006/relationships/image" Target="../media/image259.emf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59.xml"/><Relationship Id="rId4" Type="http://schemas.openxmlformats.org/officeDocument/2006/relationships/image" Target="../media/image2390.emf"/><Relationship Id="rId9" Type="http://schemas.openxmlformats.org/officeDocument/2006/relationships/customXml" Target="../ink/ink225.xml"/><Relationship Id="rId13" Type="http://schemas.openxmlformats.org/officeDocument/2006/relationships/customXml" Target="../ink/ink227.xml"/><Relationship Id="rId18" Type="http://schemas.openxmlformats.org/officeDocument/2006/relationships/image" Target="../media/image246.emf"/><Relationship Id="rId39" Type="http://schemas.openxmlformats.org/officeDocument/2006/relationships/customXml" Target="../ink/ink240.xml"/><Relationship Id="rId34" Type="http://schemas.openxmlformats.org/officeDocument/2006/relationships/image" Target="../media/image254.emf"/><Relationship Id="rId50" Type="http://schemas.openxmlformats.org/officeDocument/2006/relationships/customXml" Target="../ink/ink245.xml"/><Relationship Id="rId55" Type="http://schemas.openxmlformats.org/officeDocument/2006/relationships/image" Target="../media/image264.emf"/><Relationship Id="rId76" Type="http://schemas.openxmlformats.org/officeDocument/2006/relationships/customXml" Target="../ink/ink258.xml"/><Relationship Id="rId7" Type="http://schemas.openxmlformats.org/officeDocument/2006/relationships/customXml" Target="../ink/ink224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35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69.xml"/><Relationship Id="rId42" Type="http://schemas.openxmlformats.org/officeDocument/2006/relationships/image" Target="../media/image297.emf"/><Relationship Id="rId47" Type="http://schemas.openxmlformats.org/officeDocument/2006/relationships/customXml" Target="../ink/ink282.xml"/><Relationship Id="rId63" Type="http://schemas.openxmlformats.org/officeDocument/2006/relationships/customXml" Target="../ink/ink290.xml"/><Relationship Id="rId68" Type="http://schemas.openxmlformats.org/officeDocument/2006/relationships/customXml" Target="../ink/ink292.xml"/><Relationship Id="rId84" Type="http://schemas.openxmlformats.org/officeDocument/2006/relationships/customXml" Target="../ink/ink300.xml"/><Relationship Id="rId89" Type="http://schemas.openxmlformats.org/officeDocument/2006/relationships/image" Target="../media/image321.emf"/><Relationship Id="rId16" Type="http://schemas.openxmlformats.org/officeDocument/2006/relationships/image" Target="../media/image284.emf"/><Relationship Id="rId11" Type="http://schemas.openxmlformats.org/officeDocument/2006/relationships/customXml" Target="../ink/ink264.xml"/><Relationship Id="rId32" Type="http://schemas.openxmlformats.org/officeDocument/2006/relationships/image" Target="../media/image292.emf"/><Relationship Id="rId37" Type="http://schemas.openxmlformats.org/officeDocument/2006/relationships/customXml" Target="../ink/ink277.xml"/><Relationship Id="rId53" Type="http://schemas.openxmlformats.org/officeDocument/2006/relationships/customXml" Target="../ink/ink285.xml"/><Relationship Id="rId58" Type="http://schemas.openxmlformats.org/officeDocument/2006/relationships/image" Target="../media/image305.emf"/><Relationship Id="rId74" Type="http://schemas.openxmlformats.org/officeDocument/2006/relationships/customXml" Target="../ink/ink295.xml"/><Relationship Id="rId79" Type="http://schemas.openxmlformats.org/officeDocument/2006/relationships/image" Target="../media/image316.emf"/><Relationship Id="rId5" Type="http://schemas.openxmlformats.org/officeDocument/2006/relationships/customXml" Target="../ink/ink261.xml"/><Relationship Id="rId90" Type="http://schemas.openxmlformats.org/officeDocument/2006/relationships/customXml" Target="../ink/ink302.xml"/><Relationship Id="rId95" Type="http://schemas.openxmlformats.org/officeDocument/2006/relationships/image" Target="../media/image324.emf"/><Relationship Id="rId22" Type="http://schemas.openxmlformats.org/officeDocument/2006/relationships/image" Target="../media/image287.emf"/><Relationship Id="rId27" Type="http://schemas.openxmlformats.org/officeDocument/2006/relationships/customXml" Target="../ink/ink272.xml"/><Relationship Id="rId43" Type="http://schemas.openxmlformats.org/officeDocument/2006/relationships/customXml" Target="../ink/ink280.xml"/><Relationship Id="rId48" Type="http://schemas.openxmlformats.org/officeDocument/2006/relationships/image" Target="../media/image300.emf"/><Relationship Id="rId64" Type="http://schemas.openxmlformats.org/officeDocument/2006/relationships/image" Target="../media/image308.emf"/><Relationship Id="rId69" Type="http://schemas.openxmlformats.org/officeDocument/2006/relationships/image" Target="../media/image311.emf"/><Relationship Id="rId8" Type="http://schemas.openxmlformats.org/officeDocument/2006/relationships/image" Target="../media/image280.emf"/><Relationship Id="rId51" Type="http://schemas.openxmlformats.org/officeDocument/2006/relationships/customXml" Target="../ink/ink284.xml"/><Relationship Id="rId72" Type="http://schemas.openxmlformats.org/officeDocument/2006/relationships/customXml" Target="../ink/ink294.xml"/><Relationship Id="rId80" Type="http://schemas.openxmlformats.org/officeDocument/2006/relationships/customXml" Target="../ink/ink298.xml"/><Relationship Id="rId85" Type="http://schemas.openxmlformats.org/officeDocument/2006/relationships/image" Target="../media/image319.emf"/><Relationship Id="rId93" Type="http://schemas.openxmlformats.org/officeDocument/2006/relationships/image" Target="../media/image323.emf"/><Relationship Id="rId98" Type="http://schemas.openxmlformats.org/officeDocument/2006/relationships/customXml" Target="../ink/ink305.xml"/><Relationship Id="rId3" Type="http://schemas.openxmlformats.org/officeDocument/2006/relationships/customXml" Target="../ink/ink260.xml"/><Relationship Id="rId12" Type="http://schemas.openxmlformats.org/officeDocument/2006/relationships/image" Target="../media/image282.emf"/><Relationship Id="rId17" Type="http://schemas.openxmlformats.org/officeDocument/2006/relationships/customXml" Target="../ink/ink267.xml"/><Relationship Id="rId25" Type="http://schemas.openxmlformats.org/officeDocument/2006/relationships/customXml" Target="../ink/ink271.xml"/><Relationship Id="rId33" Type="http://schemas.openxmlformats.org/officeDocument/2006/relationships/customXml" Target="../ink/ink275.xml"/><Relationship Id="rId38" Type="http://schemas.openxmlformats.org/officeDocument/2006/relationships/image" Target="../media/image295.emf"/><Relationship Id="rId46" Type="http://schemas.openxmlformats.org/officeDocument/2006/relationships/image" Target="../media/image299.emf"/><Relationship Id="rId59" Type="http://schemas.openxmlformats.org/officeDocument/2006/relationships/customXml" Target="../ink/ink288.xml"/><Relationship Id="rId67" Type="http://schemas.openxmlformats.org/officeDocument/2006/relationships/image" Target="../media/image310.emf"/><Relationship Id="rId20" Type="http://schemas.openxmlformats.org/officeDocument/2006/relationships/image" Target="../media/image286.emf"/><Relationship Id="rId41" Type="http://schemas.openxmlformats.org/officeDocument/2006/relationships/customXml" Target="../ink/ink279.xml"/><Relationship Id="rId54" Type="http://schemas.openxmlformats.org/officeDocument/2006/relationships/image" Target="../media/image303.emf"/><Relationship Id="rId62" Type="http://schemas.openxmlformats.org/officeDocument/2006/relationships/image" Target="../media/image307.emf"/><Relationship Id="rId70" Type="http://schemas.openxmlformats.org/officeDocument/2006/relationships/customXml" Target="../ink/ink293.xml"/><Relationship Id="rId75" Type="http://schemas.openxmlformats.org/officeDocument/2006/relationships/image" Target="../media/image314.emf"/><Relationship Id="rId83" Type="http://schemas.openxmlformats.org/officeDocument/2006/relationships/image" Target="../media/image318.emf"/><Relationship Id="rId96" Type="http://schemas.openxmlformats.org/officeDocument/2006/relationships/customXml" Target="../ink/ink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emf"/><Relationship Id="rId15" Type="http://schemas.openxmlformats.org/officeDocument/2006/relationships/customXml" Target="../ink/ink266.xml"/><Relationship Id="rId23" Type="http://schemas.openxmlformats.org/officeDocument/2006/relationships/customXml" Target="../ink/ink270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283.xml"/><Relationship Id="rId57" Type="http://schemas.openxmlformats.org/officeDocument/2006/relationships/customXml" Target="../ink/ink287.xml"/><Relationship Id="rId10" Type="http://schemas.openxmlformats.org/officeDocument/2006/relationships/image" Target="../media/image281.emf"/><Relationship Id="rId31" Type="http://schemas.openxmlformats.org/officeDocument/2006/relationships/customXml" Target="../ink/ink274.xml"/><Relationship Id="rId44" Type="http://schemas.openxmlformats.org/officeDocument/2006/relationships/image" Target="../media/image298.emf"/><Relationship Id="rId52" Type="http://schemas.openxmlformats.org/officeDocument/2006/relationships/image" Target="../media/image302.emf"/><Relationship Id="rId60" Type="http://schemas.openxmlformats.org/officeDocument/2006/relationships/image" Target="../media/image306.emf"/><Relationship Id="rId65" Type="http://schemas.openxmlformats.org/officeDocument/2006/relationships/customXml" Target="../ink/ink291.xml"/><Relationship Id="rId73" Type="http://schemas.openxmlformats.org/officeDocument/2006/relationships/image" Target="../media/image313.emf"/><Relationship Id="rId78" Type="http://schemas.openxmlformats.org/officeDocument/2006/relationships/customXml" Target="../ink/ink297.xml"/><Relationship Id="rId81" Type="http://schemas.openxmlformats.org/officeDocument/2006/relationships/image" Target="../media/image317.emf"/><Relationship Id="rId86" Type="http://schemas.openxmlformats.org/officeDocument/2006/relationships/customXml" Target="../ink/ink301.xml"/><Relationship Id="rId94" Type="http://schemas.openxmlformats.org/officeDocument/2006/relationships/customXml" Target="../ink/ink303.xml"/><Relationship Id="rId99" Type="http://schemas.openxmlformats.org/officeDocument/2006/relationships/image" Target="../media/image570.emf"/><Relationship Id="rId4" Type="http://schemas.openxmlformats.org/officeDocument/2006/relationships/image" Target="../media/image278.emf"/><Relationship Id="rId9" Type="http://schemas.openxmlformats.org/officeDocument/2006/relationships/customXml" Target="../ink/ink263.xml"/><Relationship Id="rId13" Type="http://schemas.openxmlformats.org/officeDocument/2006/relationships/customXml" Target="../ink/ink265.xml"/><Relationship Id="rId18" Type="http://schemas.openxmlformats.org/officeDocument/2006/relationships/image" Target="../media/image285.emf"/><Relationship Id="rId39" Type="http://schemas.openxmlformats.org/officeDocument/2006/relationships/customXml" Target="../ink/ink278.xml"/><Relationship Id="rId34" Type="http://schemas.openxmlformats.org/officeDocument/2006/relationships/image" Target="../media/image293.emf"/><Relationship Id="rId50" Type="http://schemas.openxmlformats.org/officeDocument/2006/relationships/image" Target="../media/image301.emf"/><Relationship Id="rId55" Type="http://schemas.openxmlformats.org/officeDocument/2006/relationships/customXml" Target="../ink/ink286.xml"/><Relationship Id="rId76" Type="http://schemas.openxmlformats.org/officeDocument/2006/relationships/customXml" Target="../ink/ink296.xml"/><Relationship Id="rId97" Type="http://schemas.openxmlformats.org/officeDocument/2006/relationships/image" Target="../media/image325.emf"/><Relationship Id="rId7" Type="http://schemas.openxmlformats.org/officeDocument/2006/relationships/customXml" Target="../ink/ink262.xml"/><Relationship Id="rId71" Type="http://schemas.openxmlformats.org/officeDocument/2006/relationships/image" Target="../media/image312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73.xml"/><Relationship Id="rId24" Type="http://schemas.openxmlformats.org/officeDocument/2006/relationships/image" Target="../media/image288.emf"/><Relationship Id="rId40" Type="http://schemas.openxmlformats.org/officeDocument/2006/relationships/image" Target="../media/image296.emf"/><Relationship Id="rId45" Type="http://schemas.openxmlformats.org/officeDocument/2006/relationships/customXml" Target="../ink/ink281.xml"/><Relationship Id="rId61" Type="http://schemas.openxmlformats.org/officeDocument/2006/relationships/customXml" Target="../ink/ink289.xml"/><Relationship Id="rId82" Type="http://schemas.openxmlformats.org/officeDocument/2006/relationships/customXml" Target="../ink/ink299.xml"/><Relationship Id="rId19" Type="http://schemas.openxmlformats.org/officeDocument/2006/relationships/customXml" Target="../ink/ink268.xml"/><Relationship Id="rId14" Type="http://schemas.openxmlformats.org/officeDocument/2006/relationships/image" Target="../media/image283.emf"/><Relationship Id="rId30" Type="http://schemas.openxmlformats.org/officeDocument/2006/relationships/image" Target="../media/image291.emf"/><Relationship Id="rId35" Type="http://schemas.openxmlformats.org/officeDocument/2006/relationships/customXml" Target="../ink/ink276.xml"/><Relationship Id="rId56" Type="http://schemas.openxmlformats.org/officeDocument/2006/relationships/image" Target="../media/image304.emf"/><Relationship Id="rId77" Type="http://schemas.openxmlformats.org/officeDocument/2006/relationships/image" Target="../media/image3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7.xml"/><Relationship Id="rId13" Type="http://schemas.openxmlformats.org/officeDocument/2006/relationships/image" Target="../media/image322.emf"/><Relationship Id="rId18" Type="http://schemas.openxmlformats.org/officeDocument/2006/relationships/customXml" Target="../ink/ink312.xml"/><Relationship Id="rId3" Type="http://schemas.openxmlformats.org/officeDocument/2006/relationships/image" Target="../media/image124.PNG"/><Relationship Id="rId7" Type="http://schemas.openxmlformats.org/officeDocument/2006/relationships/image" Target="../media/image810.emf"/><Relationship Id="rId12" Type="http://schemas.openxmlformats.org/officeDocument/2006/relationships/customXml" Target="../ink/ink309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3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6.xml"/><Relationship Id="rId11" Type="http://schemas.openxmlformats.org/officeDocument/2006/relationships/image" Target="../media/image320.emf"/><Relationship Id="rId5" Type="http://schemas.openxmlformats.org/officeDocument/2006/relationships/image" Target="../media/image126.PNG"/><Relationship Id="rId15" Type="http://schemas.openxmlformats.org/officeDocument/2006/relationships/image" Target="../media/image326.emf"/><Relationship Id="rId10" Type="http://schemas.openxmlformats.org/officeDocument/2006/relationships/customXml" Target="../ink/ink308.xml"/><Relationship Id="rId19" Type="http://schemas.openxmlformats.org/officeDocument/2006/relationships/image" Target="../media/image328.emf"/><Relationship Id="rId4" Type="http://schemas.openxmlformats.org/officeDocument/2006/relationships/image" Target="../media/image125.PNG"/><Relationship Id="rId9" Type="http://schemas.openxmlformats.org/officeDocument/2006/relationships/image" Target="../media/image309.emf"/><Relationship Id="rId14" Type="http://schemas.openxmlformats.org/officeDocument/2006/relationships/customXml" Target="../ink/ink3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emf"/><Relationship Id="rId21" Type="http://schemas.openxmlformats.org/officeDocument/2006/relationships/customXml" Target="../ink/ink316.xml"/><Relationship Id="rId42" Type="http://schemas.openxmlformats.org/officeDocument/2006/relationships/image" Target="../media/image333.emf"/><Relationship Id="rId47" Type="http://schemas.openxmlformats.org/officeDocument/2006/relationships/customXml" Target="../ink/ink329.xml"/><Relationship Id="rId63" Type="http://schemas.openxmlformats.org/officeDocument/2006/relationships/customXml" Target="../ink/ink337.xml"/><Relationship Id="rId68" Type="http://schemas.openxmlformats.org/officeDocument/2006/relationships/image" Target="../media/image346.emf"/><Relationship Id="rId71" Type="http://schemas.openxmlformats.org/officeDocument/2006/relationships/customXml" Target="../ink/ink341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320.xml"/><Relationship Id="rId24" Type="http://schemas.openxmlformats.org/officeDocument/2006/relationships/image" Target="../media/image134.emf"/><Relationship Id="rId32" Type="http://schemas.openxmlformats.org/officeDocument/2006/relationships/image" Target="../media/image277.emf"/><Relationship Id="rId37" Type="http://schemas.openxmlformats.org/officeDocument/2006/relationships/customXml" Target="../ink/ink324.xml"/><Relationship Id="rId40" Type="http://schemas.openxmlformats.org/officeDocument/2006/relationships/image" Target="../media/image332.emf"/><Relationship Id="rId45" Type="http://schemas.openxmlformats.org/officeDocument/2006/relationships/customXml" Target="../ink/ink328.xml"/><Relationship Id="rId53" Type="http://schemas.openxmlformats.org/officeDocument/2006/relationships/customXml" Target="../ink/ink332.xml"/><Relationship Id="rId58" Type="http://schemas.openxmlformats.org/officeDocument/2006/relationships/image" Target="../media/image341.emf"/><Relationship Id="rId66" Type="http://schemas.openxmlformats.org/officeDocument/2006/relationships/image" Target="../media/image345.emf"/><Relationship Id="rId74" Type="http://schemas.openxmlformats.org/officeDocument/2006/relationships/image" Target="../media/image349.emf"/><Relationship Id="rId79" Type="http://schemas.openxmlformats.org/officeDocument/2006/relationships/customXml" Target="../ink/ink345.xml"/><Relationship Id="rId61" Type="http://schemas.openxmlformats.org/officeDocument/2006/relationships/customXml" Target="../ink/ink336.xml"/><Relationship Id="rId82" Type="http://schemas.openxmlformats.org/officeDocument/2006/relationships/image" Target="../media/image353.emf"/><Relationship Id="rId19" Type="http://schemas.openxmlformats.org/officeDocument/2006/relationships/customXml" Target="../ink/ink315.xml"/><Relationship Id="rId22" Type="http://schemas.openxmlformats.org/officeDocument/2006/relationships/image" Target="../media/image133.emf"/><Relationship Id="rId27" Type="http://schemas.openxmlformats.org/officeDocument/2006/relationships/customXml" Target="../ink/ink319.xml"/><Relationship Id="rId30" Type="http://schemas.openxmlformats.org/officeDocument/2006/relationships/image" Target="../media/image276.emf"/><Relationship Id="rId35" Type="http://schemas.openxmlformats.org/officeDocument/2006/relationships/customXml" Target="../ink/ink323.xml"/><Relationship Id="rId43" Type="http://schemas.openxmlformats.org/officeDocument/2006/relationships/customXml" Target="../ink/ink327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344.emf"/><Relationship Id="rId69" Type="http://schemas.openxmlformats.org/officeDocument/2006/relationships/customXml" Target="../ink/ink340.xml"/><Relationship Id="rId77" Type="http://schemas.openxmlformats.org/officeDocument/2006/relationships/customXml" Target="../ink/ink344.xml"/><Relationship Id="rId51" Type="http://schemas.openxmlformats.org/officeDocument/2006/relationships/customXml" Target="../ink/ink331.xml"/><Relationship Id="rId72" Type="http://schemas.openxmlformats.org/officeDocument/2006/relationships/image" Target="../media/image348.emf"/><Relationship Id="rId80" Type="http://schemas.openxmlformats.org/officeDocument/2006/relationships/image" Target="../media/image352.emf"/><Relationship Id="rId3" Type="http://schemas.openxmlformats.org/officeDocument/2006/relationships/customXml" Target="../ink/ink313.xml"/><Relationship Id="rId17" Type="http://schemas.openxmlformats.org/officeDocument/2006/relationships/customXml" Target="../ink/ink314.xml"/><Relationship Id="rId25" Type="http://schemas.openxmlformats.org/officeDocument/2006/relationships/customXml" Target="../ink/ink318.xml"/><Relationship Id="rId33" Type="http://schemas.openxmlformats.org/officeDocument/2006/relationships/customXml" Target="../ink/ink322.xml"/><Relationship Id="rId38" Type="http://schemas.openxmlformats.org/officeDocument/2006/relationships/image" Target="../media/image331.emf"/><Relationship Id="rId46" Type="http://schemas.openxmlformats.org/officeDocument/2006/relationships/image" Target="../media/image335.emf"/><Relationship Id="rId59" Type="http://schemas.openxmlformats.org/officeDocument/2006/relationships/customXml" Target="../ink/ink335.xml"/><Relationship Id="rId67" Type="http://schemas.openxmlformats.org/officeDocument/2006/relationships/customXml" Target="../ink/ink339.xml"/><Relationship Id="rId20" Type="http://schemas.openxmlformats.org/officeDocument/2006/relationships/image" Target="../media/image132.emf"/><Relationship Id="rId41" Type="http://schemas.openxmlformats.org/officeDocument/2006/relationships/customXml" Target="../ink/ink326.xml"/><Relationship Id="rId54" Type="http://schemas.openxmlformats.org/officeDocument/2006/relationships/image" Target="../media/image339.emf"/><Relationship Id="rId62" Type="http://schemas.openxmlformats.org/officeDocument/2006/relationships/image" Target="../media/image343.emf"/><Relationship Id="rId70" Type="http://schemas.openxmlformats.org/officeDocument/2006/relationships/image" Target="../media/image347.emf"/><Relationship Id="rId75" Type="http://schemas.openxmlformats.org/officeDocument/2006/relationships/customXml" Target="../ink/ink343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317.xml"/><Relationship Id="rId28" Type="http://schemas.openxmlformats.org/officeDocument/2006/relationships/image" Target="../media/image136.emf"/><Relationship Id="rId36" Type="http://schemas.openxmlformats.org/officeDocument/2006/relationships/image" Target="../media/image330.emf"/><Relationship Id="rId49" Type="http://schemas.openxmlformats.org/officeDocument/2006/relationships/customXml" Target="../ink/ink330.xml"/><Relationship Id="rId57" Type="http://schemas.openxmlformats.org/officeDocument/2006/relationships/customXml" Target="../ink/ink334.xml"/><Relationship Id="rId31" Type="http://schemas.openxmlformats.org/officeDocument/2006/relationships/customXml" Target="../ink/ink321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38.xml"/><Relationship Id="rId73" Type="http://schemas.openxmlformats.org/officeDocument/2006/relationships/customXml" Target="../ink/ink342.xml"/><Relationship Id="rId78" Type="http://schemas.openxmlformats.org/officeDocument/2006/relationships/image" Target="../media/image351.emf"/><Relationship Id="rId81" Type="http://schemas.openxmlformats.org/officeDocument/2006/relationships/customXml" Target="../ink/ink346.xml"/><Relationship Id="rId18" Type="http://schemas.openxmlformats.org/officeDocument/2006/relationships/image" Target="../media/image131.emf"/><Relationship Id="rId39" Type="http://schemas.openxmlformats.org/officeDocument/2006/relationships/customXml" Target="../ink/ink325.xml"/><Relationship Id="rId34" Type="http://schemas.openxmlformats.org/officeDocument/2006/relationships/image" Target="../media/image329.emf"/><Relationship Id="rId50" Type="http://schemas.openxmlformats.org/officeDocument/2006/relationships/image" Target="../media/image337.emf"/><Relationship Id="rId55" Type="http://schemas.openxmlformats.org/officeDocument/2006/relationships/customXml" Target="../ink/ink333.xml"/><Relationship Id="rId76" Type="http://schemas.openxmlformats.org/officeDocument/2006/relationships/image" Target="../media/image35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354.PNG"/><Relationship Id="rId7" Type="http://schemas.openxmlformats.org/officeDocument/2006/relationships/customXml" Target="../ink/ink34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47.xml"/><Relationship Id="rId10" Type="http://schemas.openxmlformats.org/officeDocument/2006/relationships/image" Target="../media/image3350.emf"/><Relationship Id="rId4" Type="http://schemas.openxmlformats.org/officeDocument/2006/relationships/image" Target="../media/image355.PNG"/><Relationship Id="rId9" Type="http://schemas.openxmlformats.org/officeDocument/2006/relationships/customXml" Target="../ink/ink34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2.xml"/><Relationship Id="rId13" Type="http://schemas.openxmlformats.org/officeDocument/2006/relationships/image" Target="../media/image3411.emf"/><Relationship Id="rId3" Type="http://schemas.openxmlformats.org/officeDocument/2006/relationships/image" Target="../media/image356.PNG"/><Relationship Id="rId7" Type="http://schemas.openxmlformats.org/officeDocument/2006/relationships/image" Target="../media/image3380.emf"/><Relationship Id="rId12" Type="http://schemas.openxmlformats.org/officeDocument/2006/relationships/customXml" Target="../ink/ink354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5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51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53.xml"/><Relationship Id="rId4" Type="http://schemas.openxmlformats.org/officeDocument/2006/relationships/customXml" Target="../ink/ink350.xml"/><Relationship Id="rId9" Type="http://schemas.openxmlformats.org/officeDocument/2006/relationships/image" Target="../media/image3390.emf"/><Relationship Id="rId14" Type="http://schemas.openxmlformats.org/officeDocument/2006/relationships/customXml" Target="../ink/ink3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61.xml"/><Relationship Id="rId18" Type="http://schemas.openxmlformats.org/officeDocument/2006/relationships/image" Target="../media/image3480.emf"/><Relationship Id="rId3" Type="http://schemas.openxmlformats.org/officeDocument/2006/relationships/image" Target="../media/image357.PNG"/><Relationship Id="rId7" Type="http://schemas.openxmlformats.org/officeDocument/2006/relationships/customXml" Target="../ink/ink358.xml"/><Relationship Id="rId12" Type="http://schemas.openxmlformats.org/officeDocument/2006/relationships/image" Target="../media/image3450.emf"/><Relationship Id="rId17" Type="http://schemas.openxmlformats.org/officeDocument/2006/relationships/customXml" Target="../ink/ink363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60.xml"/><Relationship Id="rId5" Type="http://schemas.openxmlformats.org/officeDocument/2006/relationships/customXml" Target="../ink/ink357.xml"/><Relationship Id="rId15" Type="http://schemas.openxmlformats.org/officeDocument/2006/relationships/customXml" Target="../ink/ink362.xml"/><Relationship Id="rId10" Type="http://schemas.openxmlformats.org/officeDocument/2006/relationships/image" Target="../media/image3440.emf"/><Relationship Id="rId4" Type="http://schemas.openxmlformats.org/officeDocument/2006/relationships/image" Target="../media/image358.PNG"/><Relationship Id="rId9" Type="http://schemas.openxmlformats.org/officeDocument/2006/relationships/customXml" Target="../ink/ink359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13" Type="http://schemas.openxmlformats.org/officeDocument/2006/relationships/image" Target="../media/image35600.emf"/><Relationship Id="rId18" Type="http://schemas.openxmlformats.org/officeDocument/2006/relationships/customXml" Target="../ink/ink371.xml"/><Relationship Id="rId3" Type="http://schemas.openxmlformats.org/officeDocument/2006/relationships/image" Target="../media/image370.PNG"/><Relationship Id="rId7" Type="http://schemas.openxmlformats.org/officeDocument/2006/relationships/image" Target="../media/image35300.emf"/><Relationship Id="rId12" Type="http://schemas.openxmlformats.org/officeDocument/2006/relationships/customXml" Target="../ink/ink368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3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5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67.xml"/><Relationship Id="rId19" Type="http://schemas.openxmlformats.org/officeDocument/2006/relationships/image" Target="../media/image35900.emf"/><Relationship Id="rId4" Type="http://schemas.openxmlformats.org/officeDocument/2006/relationships/customXml" Target="../ink/ink364.xml"/><Relationship Id="rId9" Type="http://schemas.openxmlformats.org/officeDocument/2006/relationships/image" Target="../media/image35400.emf"/><Relationship Id="rId14" Type="http://schemas.openxmlformats.org/officeDocument/2006/relationships/customXml" Target="../ink/ink36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4.xml"/><Relationship Id="rId26" Type="http://schemas.openxmlformats.org/officeDocument/2006/relationships/customXml" Target="../ink/ink376.xml"/><Relationship Id="rId39" Type="http://schemas.openxmlformats.org/officeDocument/2006/relationships/image" Target="../media/image3520.emf"/><Relationship Id="rId3" Type="http://schemas.openxmlformats.org/officeDocument/2006/relationships/image" Target="../media/image371.PNG"/><Relationship Id="rId34" Type="http://schemas.openxmlformats.org/officeDocument/2006/relationships/customXml" Target="../ink/ink380.xml"/><Relationship Id="rId7" Type="http://schemas.openxmlformats.org/officeDocument/2006/relationships/image" Target="../media/image362.emf"/><Relationship Id="rId25" Type="http://schemas.openxmlformats.org/officeDocument/2006/relationships/customXml" Target="../ink/ink375.xml"/><Relationship Id="rId33" Type="http://schemas.openxmlformats.org/officeDocument/2006/relationships/image" Target="../media/image3490.emf"/><Relationship Id="rId38" Type="http://schemas.openxmlformats.org/officeDocument/2006/relationships/customXml" Target="../ink/ink382.xml"/><Relationship Id="rId2" Type="http://schemas.openxmlformats.org/officeDocument/2006/relationships/notesSlide" Target="../notesSlides/notesSlide46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3.xml"/><Relationship Id="rId24" Type="http://schemas.openxmlformats.org/officeDocument/2006/relationships/image" Target="../media/image445.emf"/><Relationship Id="rId32" Type="http://schemas.openxmlformats.org/officeDocument/2006/relationships/customXml" Target="../ink/ink379.xml"/><Relationship Id="rId37" Type="http://schemas.openxmlformats.org/officeDocument/2006/relationships/image" Target="../media/image3510.emf"/><Relationship Id="rId40" Type="http://schemas.openxmlformats.org/officeDocument/2006/relationships/customXml" Target="../ink/ink383.xml"/><Relationship Id="rId5" Type="http://schemas.openxmlformats.org/officeDocument/2006/relationships/image" Target="../media/image361.emf"/><Relationship Id="rId28" Type="http://schemas.openxmlformats.org/officeDocument/2006/relationships/customXml" Target="../ink/ink377.xml"/><Relationship Id="rId36" Type="http://schemas.openxmlformats.org/officeDocument/2006/relationships/customXml" Target="../ink/ink381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72.xml"/><Relationship Id="rId27" Type="http://schemas.openxmlformats.org/officeDocument/2006/relationships/image" Target="../media/image446.emf"/><Relationship Id="rId30" Type="http://schemas.openxmlformats.org/officeDocument/2006/relationships/customXml" Target="../ink/ink378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74.PNG"/><Relationship Id="rId7" Type="http://schemas.openxmlformats.org/officeDocument/2006/relationships/customXml" Target="../ink/ink38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84.xml"/><Relationship Id="rId10" Type="http://schemas.openxmlformats.org/officeDocument/2006/relationships/image" Target="../media/image365.emf"/><Relationship Id="rId4" Type="http://schemas.openxmlformats.org/officeDocument/2006/relationships/image" Target="../media/image375.PNG"/><Relationship Id="rId9" Type="http://schemas.openxmlformats.org/officeDocument/2006/relationships/customXml" Target="../ink/ink38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3" Type="http://schemas.openxmlformats.org/officeDocument/2006/relationships/image" Target="../media/image376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8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3.xml"/><Relationship Id="rId13" Type="http://schemas.openxmlformats.org/officeDocument/2006/relationships/image" Target="../media/image359.emf"/><Relationship Id="rId3" Type="http://schemas.openxmlformats.org/officeDocument/2006/relationships/image" Target="../media/image377.PNG"/><Relationship Id="rId7" Type="http://schemas.openxmlformats.org/officeDocument/2006/relationships/image" Target="../media/image356.emf"/><Relationship Id="rId12" Type="http://schemas.openxmlformats.org/officeDocument/2006/relationships/customXml" Target="../ink/ink39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2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94.xml"/><Relationship Id="rId4" Type="http://schemas.openxmlformats.org/officeDocument/2006/relationships/customXml" Target="../ink/ink391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402.xml"/><Relationship Id="rId26" Type="http://schemas.openxmlformats.org/officeDocument/2006/relationships/customXml" Target="../ink/ink406.xml"/><Relationship Id="rId3" Type="http://schemas.openxmlformats.org/officeDocument/2006/relationships/image" Target="../media/image378.PNG"/><Relationship Id="rId21" Type="http://schemas.openxmlformats.org/officeDocument/2006/relationships/image" Target="../media/image383.emf"/><Relationship Id="rId34" Type="http://schemas.openxmlformats.org/officeDocument/2006/relationships/customXml" Target="../ink/ink410.xml"/><Relationship Id="rId7" Type="http://schemas.openxmlformats.org/officeDocument/2006/relationships/image" Target="../media/image375.emf"/><Relationship Id="rId12" Type="http://schemas.openxmlformats.org/officeDocument/2006/relationships/customXml" Target="../ink/ink399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401.xml"/><Relationship Id="rId20" Type="http://schemas.openxmlformats.org/officeDocument/2006/relationships/customXml" Target="../ink/ink403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6.xml"/><Relationship Id="rId11" Type="http://schemas.openxmlformats.org/officeDocument/2006/relationships/image" Target="../media/image377.emf"/><Relationship Id="rId24" Type="http://schemas.openxmlformats.org/officeDocument/2006/relationships/customXml" Target="../ink/ink405.xml"/><Relationship Id="rId32" Type="http://schemas.openxmlformats.org/officeDocument/2006/relationships/customXml" Target="../ink/ink409.xml"/><Relationship Id="rId5" Type="http://schemas.openxmlformats.org/officeDocument/2006/relationships/image" Target="../media/image380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407.xml"/><Relationship Id="rId10" Type="http://schemas.openxmlformats.org/officeDocument/2006/relationships/customXml" Target="../ink/ink398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379.PNG"/><Relationship Id="rId9" Type="http://schemas.openxmlformats.org/officeDocument/2006/relationships/image" Target="../media/image376.emf"/><Relationship Id="rId14" Type="http://schemas.openxmlformats.org/officeDocument/2006/relationships/customXml" Target="../ink/ink400.xml"/><Relationship Id="rId22" Type="http://schemas.openxmlformats.org/officeDocument/2006/relationships/customXml" Target="../ink/ink404.xml"/><Relationship Id="rId27" Type="http://schemas.openxmlformats.org/officeDocument/2006/relationships/image" Target="../media/image386.emf"/><Relationship Id="rId30" Type="http://schemas.openxmlformats.org/officeDocument/2006/relationships/customXml" Target="../ink/ink408.xml"/><Relationship Id="rId35" Type="http://schemas.openxmlformats.org/officeDocument/2006/relationships/image" Target="../media/image390.emf"/><Relationship Id="rId8" Type="http://schemas.openxmlformats.org/officeDocument/2006/relationships/customXml" Target="../ink/ink3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3.xml"/><Relationship Id="rId13" Type="http://schemas.openxmlformats.org/officeDocument/2006/relationships/image" Target="../media/image395.emf"/><Relationship Id="rId3" Type="http://schemas.openxmlformats.org/officeDocument/2006/relationships/image" Target="../media/image382.PNG"/><Relationship Id="rId7" Type="http://schemas.openxmlformats.org/officeDocument/2006/relationships/image" Target="../media/image392.emf"/><Relationship Id="rId12" Type="http://schemas.openxmlformats.org/officeDocument/2006/relationships/customXml" Target="../ink/ink41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12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414.xml"/><Relationship Id="rId4" Type="http://schemas.openxmlformats.org/officeDocument/2006/relationships/customXml" Target="../ink/ink411.xml"/><Relationship Id="rId9" Type="http://schemas.openxmlformats.org/officeDocument/2006/relationships/image" Target="../media/image393.emf"/><Relationship Id="rId14" Type="http://schemas.openxmlformats.org/officeDocument/2006/relationships/customXml" Target="../ink/ink4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9.xml"/><Relationship Id="rId13" Type="http://schemas.openxmlformats.org/officeDocument/2006/relationships/image" Target="../media/image404.emf"/><Relationship Id="rId3" Type="http://schemas.openxmlformats.org/officeDocument/2006/relationships/image" Target="../media/image389.PNG"/><Relationship Id="rId7" Type="http://schemas.openxmlformats.org/officeDocument/2006/relationships/image" Target="../media/image401.emf"/><Relationship Id="rId12" Type="http://schemas.openxmlformats.org/officeDocument/2006/relationships/customXml" Target="../ink/ink42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8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420.xml"/><Relationship Id="rId4" Type="http://schemas.openxmlformats.org/officeDocument/2006/relationships/customXml" Target="../ink/ink417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4.xml"/><Relationship Id="rId3" Type="http://schemas.openxmlformats.org/officeDocument/2006/relationships/image" Target="../media/image392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3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25.xml"/><Relationship Id="rId4" Type="http://schemas.openxmlformats.org/officeDocument/2006/relationships/customXml" Target="../ink/ink422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customXml" Target="../ink/ink430.xml"/><Relationship Id="rId3" Type="http://schemas.openxmlformats.org/officeDocument/2006/relationships/image" Target="../media/image393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26.xml"/><Relationship Id="rId9" Type="http://schemas.openxmlformats.org/officeDocument/2006/relationships/customXml" Target="../ink/ink428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2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31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6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95.PNG"/><Relationship Id="rId21" Type="http://schemas.openxmlformats.org/officeDocument/2006/relationships/customXml" Target="../ink/ink440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38.xml"/><Relationship Id="rId25" Type="http://schemas.openxmlformats.org/officeDocument/2006/relationships/customXml" Target="../ink/ink442.xml"/><Relationship Id="rId33" Type="http://schemas.openxmlformats.org/officeDocument/2006/relationships/customXml" Target="../ink/ink446.xml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3.xml"/><Relationship Id="rId11" Type="http://schemas.openxmlformats.org/officeDocument/2006/relationships/customXml" Target="../ink/ink435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37.xml"/><Relationship Id="rId23" Type="http://schemas.openxmlformats.org/officeDocument/2006/relationships/customXml" Target="../ink/ink441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39.xml"/><Relationship Id="rId31" Type="http://schemas.openxmlformats.org/officeDocument/2006/relationships/customXml" Target="../ink/ink445.xml"/><Relationship Id="rId4" Type="http://schemas.openxmlformats.org/officeDocument/2006/relationships/customXml" Target="../ink/ink432.xml"/><Relationship Id="rId9" Type="http://schemas.openxmlformats.org/officeDocument/2006/relationships/customXml" Target="../ink/ink434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43.xml"/><Relationship Id="rId30" Type="http://schemas.openxmlformats.org/officeDocument/2006/relationships/image" Target="../media/image434.emf"/><Relationship Id="rId35" Type="http://schemas.openxmlformats.org/officeDocument/2006/relationships/customXml" Target="../ink/ink447.xml"/><Relationship Id="rId8" Type="http://schemas.openxmlformats.org/officeDocument/2006/relationships/image" Target="../media/image3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4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1.xml"/><Relationship Id="rId13" Type="http://schemas.openxmlformats.org/officeDocument/2006/relationships/customXml" Target="../ink/ink453.xml"/><Relationship Id="rId3" Type="http://schemas.openxmlformats.org/officeDocument/2006/relationships/image" Target="../media/image398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0.xml"/><Relationship Id="rId11" Type="http://schemas.openxmlformats.org/officeDocument/2006/relationships/customXml" Target="../ink/ink452.xml"/><Relationship Id="rId5" Type="http://schemas.openxmlformats.org/officeDocument/2006/relationships/image" Target="../media/image442.emf"/><Relationship Id="rId15" Type="http://schemas.openxmlformats.org/officeDocument/2006/relationships/customXml" Target="../ink/ink454.xml"/><Relationship Id="rId10" Type="http://schemas.openxmlformats.org/officeDocument/2006/relationships/image" Target="../media/image399.PNG"/><Relationship Id="rId4" Type="http://schemas.openxmlformats.org/officeDocument/2006/relationships/customXml" Target="../ink/ink449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7.xml"/><Relationship Id="rId3" Type="http://schemas.openxmlformats.org/officeDocument/2006/relationships/image" Target="../media/image382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6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58.xml"/><Relationship Id="rId4" Type="http://schemas.openxmlformats.org/officeDocument/2006/relationships/customXml" Target="../ink/ink455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59.xml"/><Relationship Id="rId7" Type="http://schemas.openxmlformats.org/officeDocument/2006/relationships/customXml" Target="../ink/ink461.xml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60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4.xml"/><Relationship Id="rId3" Type="http://schemas.openxmlformats.org/officeDocument/2006/relationships/image" Target="../media/image371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3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65.xml"/><Relationship Id="rId4" Type="http://schemas.openxmlformats.org/officeDocument/2006/relationships/customXml" Target="../ink/ink462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6.xml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5" Type="http://schemas.openxmlformats.org/officeDocument/2006/relationships/customXml" Target="../ink/ink467.xml"/><Relationship Id="rId4" Type="http://schemas.openxmlformats.org/officeDocument/2006/relationships/image" Target="../media/image354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18" Type="http://schemas.openxmlformats.org/officeDocument/2006/relationships/customXml" Target="../ink/ink32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3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31.xml"/><Relationship Id="rId20" Type="http://schemas.openxmlformats.org/officeDocument/2006/relationships/image" Target="../media/image28.png"/><Relationship Id="rId29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23" Type="http://schemas.openxmlformats.org/officeDocument/2006/relationships/customXml" Target="../ink/ink34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8.xml"/><Relationship Id="rId14" Type="http://schemas.openxmlformats.org/officeDocument/2006/relationships/customXml" Target="../ink/ink30.xml"/><Relationship Id="rId22" Type="http://schemas.openxmlformats.org/officeDocument/2006/relationships/image" Target="../media/image46.emf"/><Relationship Id="rId27" Type="http://schemas.openxmlformats.org/officeDocument/2006/relationships/customXml" Target="../ink/ink36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0.xml"/><Relationship Id="rId3" Type="http://schemas.openxmlformats.org/officeDocument/2006/relationships/image" Target="../media/image405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9.xml"/><Relationship Id="rId11" Type="http://schemas.openxmlformats.org/officeDocument/2006/relationships/image" Target="../media/image366.emf"/><Relationship Id="rId5" Type="http://schemas.openxmlformats.org/officeDocument/2006/relationships/image" Target="../media/image3631.emf"/><Relationship Id="rId10" Type="http://schemas.openxmlformats.org/officeDocument/2006/relationships/customXml" Target="../ink/ink471.xml"/><Relationship Id="rId4" Type="http://schemas.openxmlformats.org/officeDocument/2006/relationships/customXml" Target="../ink/ink46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420.emf"/><Relationship Id="rId3" Type="http://schemas.openxmlformats.org/officeDocument/2006/relationships/image" Target="../media/image406.PNG"/><Relationship Id="rId7" Type="http://schemas.openxmlformats.org/officeDocument/2006/relationships/image" Target="../media/image4010.emf"/><Relationship Id="rId12" Type="http://schemas.openxmlformats.org/officeDocument/2006/relationships/customXml" Target="../ink/ink47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69.xml"/><Relationship Id="rId16" Type="http://schemas.openxmlformats.org/officeDocument/2006/relationships/customXml" Target="../ink/ink47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75.xml"/><Relationship Id="rId4" Type="http://schemas.openxmlformats.org/officeDocument/2006/relationships/customXml" Target="../ink/ink472.xml"/><Relationship Id="rId9" Type="http://schemas.openxmlformats.org/officeDocument/2006/relationships/image" Target="../media/image405.emf"/><Relationship Id="rId14" Type="http://schemas.openxmlformats.org/officeDocument/2006/relationships/customXml" Target="../ink/ink47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82.xml"/><Relationship Id="rId18" Type="http://schemas.openxmlformats.org/officeDocument/2006/relationships/image" Target="../media/image3360.emf"/><Relationship Id="rId3" Type="http://schemas.openxmlformats.org/officeDocument/2006/relationships/image" Target="../media/image407.PNG"/><Relationship Id="rId12" Type="http://schemas.openxmlformats.org/officeDocument/2006/relationships/image" Target="../media/image4350.emf"/><Relationship Id="rId17" Type="http://schemas.openxmlformats.org/officeDocument/2006/relationships/customXml" Target="../ink/ink484.xm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81.xml"/><Relationship Id="rId5" Type="http://schemas.openxmlformats.org/officeDocument/2006/relationships/customXml" Target="../ink/ink479.xml"/><Relationship Id="rId15" Type="http://schemas.openxmlformats.org/officeDocument/2006/relationships/customXml" Target="../ink/ink483.xml"/><Relationship Id="rId10" Type="http://schemas.openxmlformats.org/officeDocument/2006/relationships/image" Target="../media/image4340.emf"/><Relationship Id="rId4" Type="http://schemas.openxmlformats.org/officeDocument/2006/relationships/image" Target="../media/image408.PNG"/><Relationship Id="rId9" Type="http://schemas.openxmlformats.org/officeDocument/2006/relationships/customXml" Target="../ink/ink48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5.xml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8.xml"/><Relationship Id="rId13" Type="http://schemas.openxmlformats.org/officeDocument/2006/relationships/image" Target="../media/image407.emf"/><Relationship Id="rId3" Type="http://schemas.openxmlformats.org/officeDocument/2006/relationships/image" Target="../media/image413.PNG"/><Relationship Id="rId7" Type="http://schemas.openxmlformats.org/officeDocument/2006/relationships/image" Target="../media/image397.emf"/><Relationship Id="rId12" Type="http://schemas.openxmlformats.org/officeDocument/2006/relationships/customXml" Target="../ink/ink490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89.xml"/><Relationship Id="rId4" Type="http://schemas.openxmlformats.org/officeDocument/2006/relationships/customXml" Target="../ink/ink486.xml"/><Relationship Id="rId9" Type="http://schemas.openxmlformats.org/officeDocument/2006/relationships/image" Target="../media/image398.emf"/><Relationship Id="rId14" Type="http://schemas.openxmlformats.org/officeDocument/2006/relationships/customXml" Target="../ink/ink49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30.png"/><Relationship Id="rId76" Type="http://schemas.openxmlformats.org/officeDocument/2006/relationships/image" Target="../media/image37.emf"/><Relationship Id="rId84" Type="http://schemas.openxmlformats.org/officeDocument/2006/relationships/image" Target="../media/image57.emf"/><Relationship Id="rId89" Type="http://schemas.openxmlformats.org/officeDocument/2006/relationships/customXml" Target="../ink/ink55.xml"/><Relationship Id="rId97" Type="http://schemas.openxmlformats.org/officeDocument/2006/relationships/image" Target="../media/image66.emf"/><Relationship Id="rId71" Type="http://schemas.openxmlformats.org/officeDocument/2006/relationships/customXml" Target="../ink/ink46.xml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42.xml"/><Relationship Id="rId58" Type="http://schemas.openxmlformats.org/officeDocument/2006/relationships/customXml" Target="../ink/ink43.xml"/><Relationship Id="rId74" Type="http://schemas.openxmlformats.org/officeDocument/2006/relationships/image" Target="../media/image36.emf"/><Relationship Id="rId79" Type="http://schemas.openxmlformats.org/officeDocument/2006/relationships/customXml" Target="../ink/ink50.xml"/><Relationship Id="rId87" Type="http://schemas.openxmlformats.org/officeDocument/2006/relationships/customXml" Target="../ink/ink54.xml"/><Relationship Id="rId49" Type="http://schemas.openxmlformats.org/officeDocument/2006/relationships/image" Target="../media/image29.png"/><Relationship Id="rId57" Type="http://schemas.openxmlformats.org/officeDocument/2006/relationships/image" Target="../media/image32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4.xml"/><Relationship Id="rId73" Type="http://schemas.openxmlformats.org/officeDocument/2006/relationships/customXml" Target="../ink/ink47.xml"/><Relationship Id="rId78" Type="http://schemas.openxmlformats.org/officeDocument/2006/relationships/image" Target="../media/image45.emf"/><Relationship Id="rId81" Type="http://schemas.openxmlformats.org/officeDocument/2006/relationships/customXml" Target="../ink/ink51.xml"/><Relationship Id="rId86" Type="http://schemas.openxmlformats.org/officeDocument/2006/relationships/image" Target="../media/image59.emf"/><Relationship Id="rId94" Type="http://schemas.openxmlformats.org/officeDocument/2006/relationships/customXml" Target="../ink/ink57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9.xml"/><Relationship Id="rId51" Type="http://schemas.openxmlformats.org/officeDocument/2006/relationships/customXml" Target="../ink/ink41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53.xml"/><Relationship Id="rId93" Type="http://schemas.openxmlformats.org/officeDocument/2006/relationships/image" Target="../media/image63.png"/><Relationship Id="rId98" Type="http://schemas.openxmlformats.org/officeDocument/2006/relationships/customXml" Target="../ink/ink59.xml"/><Relationship Id="rId3" Type="http://schemas.openxmlformats.org/officeDocument/2006/relationships/customXml" Target="../ink/ink40.xml"/><Relationship Id="rId59" Type="http://schemas.openxmlformats.org/officeDocument/2006/relationships/image" Target="../media/image33.emf"/><Relationship Id="rId62" Type="http://schemas.openxmlformats.org/officeDocument/2006/relationships/customXml" Target="../ink/ink45.xml"/><Relationship Id="rId70" Type="http://schemas.openxmlformats.org/officeDocument/2006/relationships/image" Target="../media/image65.emf"/><Relationship Id="rId75" Type="http://schemas.openxmlformats.org/officeDocument/2006/relationships/customXml" Target="../ink/ink48.xml"/><Relationship Id="rId83" Type="http://schemas.openxmlformats.org/officeDocument/2006/relationships/customXml" Target="../ink/ink52.xml"/><Relationship Id="rId88" Type="http://schemas.openxmlformats.org/officeDocument/2006/relationships/image" Target="../media/image60.emf"/><Relationship Id="rId91" Type="http://schemas.openxmlformats.org/officeDocument/2006/relationships/customXml" Target="../ink/ink56.xml"/><Relationship Id="rId96" Type="http://schemas.openxmlformats.org/officeDocument/2006/relationships/customXml" Target="../ink/ink5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500.xml"/><Relationship Id="rId26" Type="http://schemas.openxmlformats.org/officeDocument/2006/relationships/customXml" Target="../ink/ink50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9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92.xml"/><Relationship Id="rId16" Type="http://schemas.openxmlformats.org/officeDocument/2006/relationships/customXml" Target="../ink/ink499.xml"/><Relationship Id="rId20" Type="http://schemas.openxmlformats.org/officeDocument/2006/relationships/customXml" Target="../ink/ink50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4.xml"/><Relationship Id="rId11" Type="http://schemas.openxmlformats.org/officeDocument/2006/relationships/image" Target="../media/image423.emf"/><Relationship Id="rId24" Type="http://schemas.openxmlformats.org/officeDocument/2006/relationships/customXml" Target="../ink/ink503.xml"/><Relationship Id="rId32" Type="http://schemas.openxmlformats.org/officeDocument/2006/relationships/customXml" Target="../ink/ink507.xml"/><Relationship Id="rId5" Type="http://schemas.openxmlformats.org/officeDocument/2006/relationships/image" Target="../media/image372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505.xml"/><Relationship Id="rId10" Type="http://schemas.openxmlformats.org/officeDocument/2006/relationships/customXml" Target="../ink/ink49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93.xml"/><Relationship Id="rId9" Type="http://schemas.openxmlformats.org/officeDocument/2006/relationships/image" Target="../media/image418.emf"/><Relationship Id="rId14" Type="http://schemas.openxmlformats.org/officeDocument/2006/relationships/customXml" Target="../ink/ink498.xml"/><Relationship Id="rId22" Type="http://schemas.openxmlformats.org/officeDocument/2006/relationships/customXml" Target="../ink/ink502.xml"/><Relationship Id="rId27" Type="http://schemas.openxmlformats.org/officeDocument/2006/relationships/image" Target="../media/image455.emf"/><Relationship Id="rId30" Type="http://schemas.openxmlformats.org/officeDocument/2006/relationships/customXml" Target="../ink/ink506.xml"/><Relationship Id="rId8" Type="http://schemas.openxmlformats.org/officeDocument/2006/relationships/customXml" Target="../ink/ink4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77317"/>
            <a:ext cx="910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6" y="1504001"/>
            <a:ext cx="9404833" cy="4724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142687" y="2324327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3007" y="2171327"/>
                <a:ext cx="11865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130807" y="2687207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91927" y="2529887"/>
                <a:ext cx="12344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134406" y="2969087"/>
              <a:ext cx="940487" cy="49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87238" y="2807180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673847" y="4553807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38927" y="4379567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449478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522687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67" y="2426927"/>
                <a:ext cx="1253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5090207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992287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191727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128727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5606972" y="4136008"/>
              <a:ext cx="1353600" cy="3063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8692" y="4123048"/>
                <a:ext cx="13737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/>
              <p14:cNvContentPartPr/>
              <p14:nvPr/>
            </p14:nvContentPartPr>
            <p14:xfrm>
              <a:off x="5438492" y="4553608"/>
              <a:ext cx="3567960" cy="13392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9852" y="4539928"/>
                <a:ext cx="3589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/>
              <p14:cNvContentPartPr/>
              <p14:nvPr/>
            </p14:nvContentPartPr>
            <p14:xfrm>
              <a:off x="5530652" y="4905328"/>
              <a:ext cx="1174680" cy="4525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4532" y="4890568"/>
                <a:ext cx="1197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7115732" y="3669088"/>
              <a:ext cx="37440" cy="204228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1692" y="3656848"/>
                <a:ext cx="64800" cy="20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/>
              <p14:cNvContentPartPr/>
              <p14:nvPr/>
            </p14:nvContentPartPr>
            <p14:xfrm>
              <a:off x="8751932" y="4534168"/>
              <a:ext cx="2607480" cy="7596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46172" y="4519768"/>
                <a:ext cx="26258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5479172" y="3868168"/>
              <a:ext cx="5560200" cy="17640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0532" y="3854128"/>
                <a:ext cx="5580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/>
              <p14:cNvContentPartPr/>
              <p14:nvPr/>
            </p14:nvContentPartPr>
            <p14:xfrm>
              <a:off x="7269092" y="3608608"/>
              <a:ext cx="973440" cy="20088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57212" y="3599608"/>
                <a:ext cx="996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Ink 61"/>
              <p14:cNvContentPartPr/>
              <p14:nvPr/>
            </p14:nvContentPartPr>
            <p14:xfrm>
              <a:off x="8426492" y="3550288"/>
              <a:ext cx="42480" cy="215316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18212" y="3542008"/>
                <a:ext cx="65160" cy="21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0" name="Ink 69"/>
              <p14:cNvContentPartPr/>
              <p14:nvPr/>
            </p14:nvContentPartPr>
            <p14:xfrm>
              <a:off x="8710532" y="3576928"/>
              <a:ext cx="742320" cy="20484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97926" y="3566506"/>
                <a:ext cx="766812" cy="226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2" name="Ink 71"/>
              <p14:cNvContentPartPr/>
              <p14:nvPr/>
            </p14:nvContentPartPr>
            <p14:xfrm>
              <a:off x="9655532" y="3539488"/>
              <a:ext cx="25920" cy="20188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39199" y="3529408"/>
                <a:ext cx="60007" cy="20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8" name="Ink 77"/>
              <p14:cNvContentPartPr/>
              <p14:nvPr/>
            </p14:nvContentPartPr>
            <p14:xfrm>
              <a:off x="9750212" y="3582328"/>
              <a:ext cx="337320" cy="23436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43012" y="3571168"/>
                <a:ext cx="3585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0" name="Ink 79"/>
              <p14:cNvContentPartPr/>
              <p14:nvPr/>
            </p14:nvContentPartPr>
            <p14:xfrm>
              <a:off x="10221092" y="3472528"/>
              <a:ext cx="48600" cy="188280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07772" y="3460288"/>
                <a:ext cx="77040" cy="19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6" name="Ink 85"/>
              <p14:cNvContentPartPr/>
              <p14:nvPr/>
            </p14:nvContentPartPr>
            <p14:xfrm>
              <a:off x="10432412" y="3609328"/>
              <a:ext cx="783360" cy="18072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24852" y="3599627"/>
                <a:ext cx="801360" cy="201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6" name="Ink 105"/>
              <p14:cNvContentPartPr/>
              <p14:nvPr/>
            </p14:nvContentPartPr>
            <p14:xfrm>
              <a:off x="10220732" y="5286208"/>
              <a:ext cx="60480" cy="34092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12812" y="5276848"/>
                <a:ext cx="774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0" name="Ink 109"/>
              <p14:cNvContentPartPr/>
              <p14:nvPr/>
            </p14:nvContentPartPr>
            <p14:xfrm>
              <a:off x="5465492" y="5171728"/>
              <a:ext cx="6122520" cy="28728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56132" y="5162008"/>
                <a:ext cx="61416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3" name="Ink 112"/>
              <p14:cNvContentPartPr/>
              <p14:nvPr/>
            </p14:nvContentPartPr>
            <p14:xfrm>
              <a:off x="7576532" y="4070488"/>
              <a:ext cx="466560" cy="4528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65372" y="4059688"/>
                <a:ext cx="4885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6" name="Ink 115"/>
              <p14:cNvContentPartPr/>
              <p14:nvPr/>
            </p14:nvContentPartPr>
            <p14:xfrm>
              <a:off x="7484732" y="4810648"/>
              <a:ext cx="450720" cy="40824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73932" y="4799128"/>
                <a:ext cx="4730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7" name="Ink 116"/>
              <p14:cNvContentPartPr/>
              <p14:nvPr/>
            </p14:nvContentPartPr>
            <p14:xfrm>
              <a:off x="8845172" y="3929728"/>
              <a:ext cx="523800" cy="46872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38332" y="3920368"/>
                <a:ext cx="5400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8" name="Ink 117"/>
              <p14:cNvContentPartPr/>
              <p14:nvPr/>
            </p14:nvContentPartPr>
            <p14:xfrm>
              <a:off x="8872172" y="4633528"/>
              <a:ext cx="462600" cy="4453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63172" y="4620928"/>
                <a:ext cx="4842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1" name="Ink 120"/>
              <p14:cNvContentPartPr/>
              <p14:nvPr/>
            </p14:nvContentPartPr>
            <p14:xfrm>
              <a:off x="9849212" y="4135648"/>
              <a:ext cx="244800" cy="2966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41292" y="4125208"/>
                <a:ext cx="2631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2" name="Ink 121"/>
              <p14:cNvContentPartPr/>
              <p14:nvPr/>
            </p14:nvContentPartPr>
            <p14:xfrm>
              <a:off x="10629692" y="4710568"/>
              <a:ext cx="326520" cy="32544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16012" y="4698328"/>
                <a:ext cx="3524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Input penna 30"/>
              <p14:cNvContentPartPr/>
              <p14:nvPr/>
            </p14:nvContentPartPr>
            <p14:xfrm>
              <a:off x="6423849" y="4470120"/>
              <a:ext cx="0" cy="3240"/>
            </p14:xfrm>
          </p:contentPart>
        </mc:Choice>
        <mc:Fallback>
          <p:pic>
            <p:nvPicPr>
              <p:cNvPr id="31" name="Input penna 3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" name="Input penna 35"/>
              <p14:cNvContentPartPr/>
              <p14:nvPr/>
            </p14:nvContentPartPr>
            <p14:xfrm>
              <a:off x="6365889" y="4446360"/>
              <a:ext cx="552240" cy="912960"/>
            </p14:xfrm>
          </p:contentPart>
        </mc:Choice>
        <mc:Fallback>
          <p:pic>
            <p:nvPicPr>
              <p:cNvPr id="36" name="Input penna 3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57969" y="4433040"/>
                <a:ext cx="57132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8" name="Input penna 37"/>
              <p14:cNvContentPartPr/>
              <p14:nvPr/>
            </p14:nvContentPartPr>
            <p14:xfrm>
              <a:off x="6568929" y="4555800"/>
              <a:ext cx="1440" cy="0"/>
            </p14:xfrm>
          </p:contentPart>
        </mc:Choice>
        <mc:Fallback>
          <p:pic>
            <p:nvPicPr>
              <p:cNvPr id="38" name="Input penna 3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0" y="0"/>
                <a:ext cx="144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303255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301671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412803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411075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42531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42455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30039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29427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306135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305200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41819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40811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86811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85696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34259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33143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25907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424755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45339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44222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415713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415029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34289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33569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407541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405921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99117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97533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519177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517845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26053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524741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515289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514533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98045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974715"/>
                <a:ext cx="95040" cy="12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95489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94373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96749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957057"/>
                <a:ext cx="83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93473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92470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91349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90521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76049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75547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76121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755523"/>
                <a:ext cx="30960" cy="75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75905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75257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73133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72265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75545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75081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71009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69857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72053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71474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73421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72989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68237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67229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55061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54557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53153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52261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57293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56321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63629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62683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51785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50996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52289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51749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72393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42377" y="271277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9" name="Ink 298"/>
              <p14:cNvContentPartPr/>
              <p14:nvPr/>
            </p14:nvContentPartPr>
            <p14:xfrm>
              <a:off x="4058577" y="272717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48497" y="271565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00" name="Ink 299"/>
              <p14:cNvContentPartPr/>
              <p14:nvPr/>
            </p14:nvContentPartPr>
            <p14:xfrm>
              <a:off x="4111497" y="285209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00697" y="283769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1" name="Ink 300"/>
              <p14:cNvContentPartPr/>
              <p14:nvPr/>
            </p14:nvContentPartPr>
            <p14:xfrm>
              <a:off x="4157577" y="293489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47137" y="292265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2" name="Ink 301"/>
              <p14:cNvContentPartPr/>
              <p14:nvPr/>
            </p14:nvContentPartPr>
            <p14:xfrm>
              <a:off x="4351617" y="271421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42257" y="270089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03" name="Ink 302"/>
              <p14:cNvContentPartPr/>
              <p14:nvPr/>
            </p14:nvContentPartPr>
            <p14:xfrm>
              <a:off x="4566897" y="272573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6097" y="271709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4" name="Ink 303"/>
              <p14:cNvContentPartPr/>
              <p14:nvPr/>
            </p14:nvContentPartPr>
            <p14:xfrm>
              <a:off x="4508937" y="267677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98137" y="2661291"/>
                <a:ext cx="230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5" name="Ink 304"/>
              <p14:cNvContentPartPr/>
              <p14:nvPr/>
            </p14:nvContentPartPr>
            <p14:xfrm>
              <a:off x="4729977" y="262997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19537" y="262241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6" name="Ink 305"/>
              <p14:cNvContentPartPr/>
              <p14:nvPr/>
            </p14:nvContentPartPr>
            <p14:xfrm>
              <a:off x="4738617" y="262709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30697" y="261269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7" name="Ink 306"/>
              <p14:cNvContentPartPr/>
              <p14:nvPr/>
            </p14:nvContentPartPr>
            <p14:xfrm>
              <a:off x="4922217" y="259937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12497" y="258641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8" name="Ink 307"/>
              <p14:cNvContentPartPr/>
              <p14:nvPr/>
            </p14:nvContentPartPr>
            <p14:xfrm>
              <a:off x="4561137" y="311129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48537" y="309257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9" name="Ink 308"/>
              <p14:cNvContentPartPr/>
              <p14:nvPr/>
            </p14:nvContentPartPr>
            <p14:xfrm>
              <a:off x="4558977" y="316709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47097" y="3154851"/>
                <a:ext cx="168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0" name="Ink 309"/>
              <p14:cNvContentPartPr/>
              <p14:nvPr/>
            </p14:nvContentPartPr>
            <p14:xfrm>
              <a:off x="4831857" y="304937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21057" y="303857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1" name="Ink 310"/>
              <p14:cNvContentPartPr/>
              <p14:nvPr/>
            </p14:nvContentPartPr>
            <p14:xfrm>
              <a:off x="3785697" y="225413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68777" y="2231451"/>
                <a:ext cx="14162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2" name="Ink 311"/>
              <p14:cNvContentPartPr/>
              <p14:nvPr/>
            </p14:nvContentPartPr>
            <p14:xfrm>
              <a:off x="3793977" y="287513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83537" y="286937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3" name="Ink 312"/>
              <p14:cNvContentPartPr/>
              <p14:nvPr/>
            </p14:nvContentPartPr>
            <p14:xfrm>
              <a:off x="5272857" y="292769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58817" y="291869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14" name="Ink 313"/>
              <p14:cNvContentPartPr/>
              <p14:nvPr/>
            </p14:nvContentPartPr>
            <p14:xfrm>
              <a:off x="5264577" y="277217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50537" y="276065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15" name="Ink 314"/>
              <p14:cNvContentPartPr/>
              <p14:nvPr/>
            </p14:nvContentPartPr>
            <p14:xfrm>
              <a:off x="5740137" y="267173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27177" y="265157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6" name="Ink 315"/>
              <p14:cNvContentPartPr/>
              <p14:nvPr/>
            </p14:nvContentPartPr>
            <p14:xfrm>
              <a:off x="6164217" y="253709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53417" y="251945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18" name="Ink 317"/>
              <p14:cNvContentPartPr/>
              <p14:nvPr/>
            </p14:nvContentPartPr>
            <p14:xfrm>
              <a:off x="6398217" y="210041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90297" y="208241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20" name="Ink 319"/>
              <p14:cNvContentPartPr/>
              <p14:nvPr/>
            </p14:nvContentPartPr>
            <p14:xfrm>
              <a:off x="8155377" y="198557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48177" y="197369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2" name="Ink 321"/>
              <p14:cNvContentPartPr/>
              <p14:nvPr/>
            </p14:nvContentPartPr>
            <p14:xfrm>
              <a:off x="10213869" y="359409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04869" y="358653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3" name="Ink 322"/>
              <p14:cNvContentPartPr/>
              <p14:nvPr/>
            </p14:nvContentPartPr>
            <p14:xfrm>
              <a:off x="10339509" y="354261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26227" y="353289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25" name="Ink 324"/>
              <p14:cNvContentPartPr/>
              <p14:nvPr/>
            </p14:nvContentPartPr>
            <p14:xfrm>
              <a:off x="9562269" y="418269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52912" y="417766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6" name="Ink 325"/>
              <p14:cNvContentPartPr/>
              <p14:nvPr/>
            </p14:nvContentPartPr>
            <p14:xfrm>
              <a:off x="8695017" y="199205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84937" y="198305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27" name="Ink 326"/>
              <p14:cNvContentPartPr/>
              <p14:nvPr/>
            </p14:nvContentPartPr>
            <p14:xfrm>
              <a:off x="9078057" y="194129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61137" y="1924731"/>
                <a:ext cx="2703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28" name="Ink 327"/>
              <p14:cNvContentPartPr/>
              <p14:nvPr/>
            </p14:nvContentPartPr>
            <p14:xfrm>
              <a:off x="5195817" y="142829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189697" y="141317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29" name="Ink 328"/>
              <p14:cNvContentPartPr/>
              <p14:nvPr/>
            </p14:nvContentPartPr>
            <p14:xfrm>
              <a:off x="8617257" y="142289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07177" y="1408131"/>
                <a:ext cx="318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0" name="Ink 329"/>
              <p14:cNvContentPartPr/>
              <p14:nvPr/>
            </p14:nvContentPartPr>
            <p14:xfrm>
              <a:off x="8876457" y="144305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870337" y="143333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6" name="Ink 335"/>
              <p14:cNvContentPartPr/>
              <p14:nvPr/>
            </p14:nvContentPartPr>
            <p14:xfrm>
              <a:off x="1153745" y="330441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37905" y="329541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7" name="Ink 336"/>
              <p14:cNvContentPartPr/>
              <p14:nvPr/>
            </p14:nvContentPartPr>
            <p14:xfrm>
              <a:off x="697985" y="337353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80705" y="336165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8" name="Ink 337"/>
              <p14:cNvContentPartPr/>
              <p14:nvPr/>
            </p14:nvContentPartPr>
            <p14:xfrm>
              <a:off x="1401425" y="321297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83785" y="320145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9" name="Ink 338"/>
              <p14:cNvContentPartPr/>
              <p14:nvPr/>
            </p14:nvContentPartPr>
            <p14:xfrm>
              <a:off x="1650545" y="317661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31825" y="315789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0" name="Ink 339"/>
              <p14:cNvContentPartPr/>
              <p14:nvPr/>
            </p14:nvContentPartPr>
            <p14:xfrm>
              <a:off x="1659185" y="322125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46945" y="321081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1" name="Ink 340"/>
              <p14:cNvContentPartPr/>
              <p14:nvPr/>
            </p14:nvContentPartPr>
            <p14:xfrm>
              <a:off x="1882385" y="312621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66545" y="311433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2" name="Ink 341"/>
              <p14:cNvContentPartPr/>
              <p14:nvPr/>
            </p14:nvContentPartPr>
            <p14:xfrm>
              <a:off x="1765385" y="309237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49545" y="307833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3" name="Ink 342"/>
              <p14:cNvContentPartPr/>
              <p14:nvPr/>
            </p14:nvContentPartPr>
            <p14:xfrm>
              <a:off x="2014145" y="304737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05145" y="303513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4" name="Ink 343"/>
              <p14:cNvContentPartPr/>
              <p14:nvPr/>
            </p14:nvContentPartPr>
            <p14:xfrm>
              <a:off x="2242745" y="299625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234465" y="297861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5" name="Ink 344"/>
              <p14:cNvContentPartPr/>
              <p14:nvPr/>
            </p14:nvContentPartPr>
            <p14:xfrm>
              <a:off x="2433185" y="306321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24185" y="305457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6" name="Ink 345"/>
              <p14:cNvContentPartPr/>
              <p14:nvPr/>
            </p14:nvContentPartPr>
            <p14:xfrm>
              <a:off x="2436065" y="292749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23105" y="291453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7" name="Ink 346"/>
              <p14:cNvContentPartPr/>
              <p14:nvPr/>
            </p14:nvContentPartPr>
            <p14:xfrm>
              <a:off x="2464145" y="303549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54425" y="301965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8" name="Ink 347"/>
              <p14:cNvContentPartPr/>
              <p14:nvPr/>
            </p14:nvContentPartPr>
            <p14:xfrm>
              <a:off x="2478185" y="312153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467745" y="310749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9" name="Ink 348"/>
              <p14:cNvContentPartPr/>
              <p14:nvPr/>
            </p14:nvContentPartPr>
            <p14:xfrm>
              <a:off x="2344625" y="300885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34905" y="299049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50" name="Ink 349"/>
              <p14:cNvContentPartPr/>
              <p14:nvPr/>
            </p14:nvContentPartPr>
            <p14:xfrm>
              <a:off x="1218545" y="528657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04865" y="527181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1" name="Ink 350"/>
              <p14:cNvContentPartPr/>
              <p14:nvPr/>
            </p14:nvContentPartPr>
            <p14:xfrm>
              <a:off x="1256345" y="544101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44825" y="542517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2" name="Ink 351"/>
              <p14:cNvContentPartPr/>
              <p14:nvPr/>
            </p14:nvContentPartPr>
            <p14:xfrm>
              <a:off x="1328705" y="553893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16825" y="552741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3" name="Ink 352"/>
              <p14:cNvContentPartPr/>
              <p14:nvPr/>
            </p14:nvContentPartPr>
            <p14:xfrm>
              <a:off x="1542545" y="526749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26345" y="5253458"/>
                <a:ext cx="1519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4" name="Ink 353"/>
              <p14:cNvContentPartPr/>
              <p14:nvPr/>
            </p14:nvContentPartPr>
            <p14:xfrm>
              <a:off x="1803185" y="520089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791665" y="519081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5" name="Ink 354"/>
              <p14:cNvContentPartPr/>
              <p14:nvPr/>
            </p14:nvContentPartPr>
            <p14:xfrm>
              <a:off x="1717145" y="514257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701665" y="513427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6" name="Ink 355"/>
              <p14:cNvContentPartPr/>
              <p14:nvPr/>
            </p14:nvContentPartPr>
            <p14:xfrm>
              <a:off x="2063105" y="509433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51945" y="508425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/>
              <p14:cNvContentPartPr/>
              <p14:nvPr/>
            </p14:nvContentPartPr>
            <p14:xfrm>
              <a:off x="1985705" y="502953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75265" y="5019098"/>
                <a:ext cx="1656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58" name="Ink 357"/>
              <p14:cNvContentPartPr/>
              <p14:nvPr/>
            </p14:nvContentPartPr>
            <p14:xfrm>
              <a:off x="2167865" y="497949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56705" y="496581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59" name="Ink 358"/>
              <p14:cNvContentPartPr/>
              <p14:nvPr/>
            </p14:nvContentPartPr>
            <p14:xfrm>
              <a:off x="1916225" y="582153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904345" y="581217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60" name="Ink 359"/>
              <p14:cNvContentPartPr/>
              <p14:nvPr/>
            </p14:nvContentPartPr>
            <p14:xfrm>
              <a:off x="2057345" y="571209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43305" y="570165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61" name="Ink 360"/>
              <p14:cNvContentPartPr/>
              <p14:nvPr/>
            </p14:nvContentPartPr>
            <p14:xfrm>
              <a:off x="2217905" y="564693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03865" y="5638298"/>
                <a:ext cx="2314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62" name="Ink 361"/>
              <p14:cNvContentPartPr/>
              <p14:nvPr/>
            </p14:nvContentPartPr>
            <p14:xfrm>
              <a:off x="2283785" y="556305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271545" y="554685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63" name="Ink 362"/>
              <p14:cNvContentPartPr/>
              <p14:nvPr/>
            </p14:nvContentPartPr>
            <p14:xfrm>
              <a:off x="2464505" y="546549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447945" y="545253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64" name="Ink 363"/>
              <p14:cNvContentPartPr/>
              <p14:nvPr/>
            </p14:nvContentPartPr>
            <p14:xfrm>
              <a:off x="2781665" y="538089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766185" y="536793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65" name="Ink 364"/>
              <p14:cNvContentPartPr/>
              <p14:nvPr/>
            </p14:nvContentPartPr>
            <p14:xfrm>
              <a:off x="2902265" y="541977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889665" y="541113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66" name="Ink 365"/>
              <p14:cNvContentPartPr/>
              <p14:nvPr/>
            </p14:nvContentPartPr>
            <p14:xfrm>
              <a:off x="2869145" y="533409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56185" y="531789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67" name="Ink 366"/>
              <p14:cNvContentPartPr/>
              <p14:nvPr/>
            </p14:nvContentPartPr>
            <p14:xfrm>
              <a:off x="2869145" y="541941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856905" y="540501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68" name="Ink 367"/>
              <p14:cNvContentPartPr/>
              <p14:nvPr/>
            </p14:nvContentPartPr>
            <p14:xfrm>
              <a:off x="2366945" y="558969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351465" y="557961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69" name="Ink 368"/>
              <p14:cNvContentPartPr/>
              <p14:nvPr/>
            </p14:nvContentPartPr>
            <p14:xfrm>
              <a:off x="2852945" y="530709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39985" y="528909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9" name="Input penna 8"/>
              <p14:cNvContentPartPr/>
              <p14:nvPr/>
            </p14:nvContentPartPr>
            <p14:xfrm>
              <a:off x="755404" y="236462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8124" y="235130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7" name="Input penna 6"/>
              <p14:cNvContentPartPr/>
              <p14:nvPr/>
            </p14:nvContentPartPr>
            <p14:xfrm>
              <a:off x="5986947" y="161577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81187" y="158769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" name="Input penna 25"/>
              <p14:cNvContentPartPr/>
              <p14:nvPr/>
            </p14:nvContentPartPr>
            <p14:xfrm>
              <a:off x="5091627" y="289377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80467" y="287325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0" name="Input penna 29"/>
              <p14:cNvContentPartPr/>
              <p14:nvPr/>
            </p14:nvContentPartPr>
            <p14:xfrm>
              <a:off x="8815827" y="450585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803227" y="449325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3" name="Input penna 32"/>
              <p14:cNvContentPartPr/>
              <p14:nvPr/>
            </p14:nvContentPartPr>
            <p14:xfrm>
              <a:off x="6849147" y="486657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32947" y="483453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0" name="Input penna 39"/>
              <p14:cNvContentPartPr/>
              <p14:nvPr/>
            </p14:nvContentPartPr>
            <p14:xfrm>
              <a:off x="4009467" y="165681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65907" y="161325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42" name="Input penna 41"/>
              <p14:cNvContentPartPr/>
              <p14:nvPr/>
            </p14:nvContentPartPr>
            <p14:xfrm>
              <a:off x="6411747" y="456273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384027" y="452205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/>
          <a:stretch/>
        </p:blipFill>
        <p:spPr>
          <a:xfrm>
            <a:off x="1835220" y="1582309"/>
            <a:ext cx="8521560" cy="43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10515600" cy="4351338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79813" y="3627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6007617" y="34183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1057" y="34046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307857" y="34568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9577" y="34424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6062337" y="32455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2977" y="32362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6118497" y="16763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0857" y="16637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178697" y="34414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70057" y="34291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584777" y="34543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67137" y="34403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8034417" y="34597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21817" y="3451491"/>
                <a:ext cx="4032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449497" y="34608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39057" y="34500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836857" y="34403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30737" y="34291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202257" y="34216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2897" y="34151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540297" y="33949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32737" y="33845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898497" y="33848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86617" y="3376611"/>
                <a:ext cx="637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262817" y="34201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53097" y="34097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678257" y="34000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66737" y="33884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1109537" y="34284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98377" y="34162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6092937" y="23171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80697" y="23030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267177" y="21047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56377" y="20906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501177" y="21101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0377" y="20993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940977" y="17299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930897" y="17195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10001457" y="22577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993177" y="22447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875097" y="20899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67177" y="20788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940977" y="21072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30897" y="20971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640457" y="21090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33257" y="20964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678657" y="21659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63897" y="21558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609137" y="24161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98697" y="24049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10067697" y="20683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58337" y="20554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6095457" y="19535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083217" y="19373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614657" y="20057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00977" y="1996731"/>
                <a:ext cx="7308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297497" y="22883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87777" y="22757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683417" y="24974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72617" y="24827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337177" y="24668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320257" y="24582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999697" y="42164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87457" y="41981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2" name="Ink 221"/>
              <p14:cNvContentPartPr/>
              <p14:nvPr/>
            </p14:nvContentPartPr>
            <p14:xfrm>
              <a:off x="6114537" y="40487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06257" y="40386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5" name="Ink 224"/>
              <p14:cNvContentPartPr/>
              <p14:nvPr/>
            </p14:nvContentPartPr>
            <p14:xfrm>
              <a:off x="10760697" y="45275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45937" y="4517091"/>
                <a:ext cx="3430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8" name="Ink 237"/>
              <p14:cNvContentPartPr/>
              <p14:nvPr/>
            </p14:nvContentPartPr>
            <p14:xfrm>
              <a:off x="6189777" y="44580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71777" y="44440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0" name="Ink 249"/>
              <p14:cNvContentPartPr/>
              <p14:nvPr/>
            </p14:nvContentPartPr>
            <p14:xfrm>
              <a:off x="10626057" y="42193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13817" y="42096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1" name="Ink 250"/>
              <p14:cNvContentPartPr/>
              <p14:nvPr/>
            </p14:nvContentPartPr>
            <p14:xfrm>
              <a:off x="6237720" y="52190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25120" y="52039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3" name="Ink 252"/>
              <p14:cNvContentPartPr/>
              <p14:nvPr/>
            </p14:nvContentPartPr>
            <p14:xfrm>
              <a:off x="7805457" y="44486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96457" y="44350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3" name="Ink 262"/>
              <p14:cNvContentPartPr/>
              <p14:nvPr/>
            </p14:nvContentPartPr>
            <p14:xfrm>
              <a:off x="6091200" y="53532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82920" y="53366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7" name="Ink 266"/>
              <p14:cNvContentPartPr/>
              <p14:nvPr/>
            </p14:nvContentPartPr>
            <p14:xfrm>
              <a:off x="6174720" y="56124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67160" y="56009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1" name="Ink 270"/>
              <p14:cNvContentPartPr/>
              <p14:nvPr/>
            </p14:nvContentPartPr>
            <p14:xfrm>
              <a:off x="7489080" y="41278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81160" y="41137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3" name="Ink 272"/>
              <p14:cNvContentPartPr/>
              <p14:nvPr/>
            </p14:nvContentPartPr>
            <p14:xfrm>
              <a:off x="7322400" y="53278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12320" y="53195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5" name="Ink 274"/>
              <p14:cNvContentPartPr/>
              <p14:nvPr/>
            </p14:nvContentPartPr>
            <p14:xfrm>
              <a:off x="6088320" y="57990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76800" y="57896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8" name="Ink 277"/>
              <p14:cNvContentPartPr/>
              <p14:nvPr/>
            </p14:nvContentPartPr>
            <p14:xfrm>
              <a:off x="6548400" y="56212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38320" y="56140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9" name="Ink 278"/>
              <p14:cNvContentPartPr/>
              <p14:nvPr/>
            </p14:nvContentPartPr>
            <p14:xfrm>
              <a:off x="6744545" y="55698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32305" y="5556578"/>
                <a:ext cx="160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" name="Ink 3"/>
              <p14:cNvContentPartPr/>
              <p14:nvPr/>
            </p14:nvContentPartPr>
            <p14:xfrm>
              <a:off x="6932465" y="55112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23465" y="54978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  <a:endParaRPr lang="it-IT" dirty="0" smtClean="0"/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9202102" y="2768849"/>
              <a:ext cx="2010240" cy="97056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4182" y="2760929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909182" y="3262409"/>
              <a:ext cx="805680" cy="6930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92622" y="3241169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626662" y="3995009"/>
              <a:ext cx="1240200" cy="5979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16222" y="3984929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930222" y="4141889"/>
              <a:ext cx="919800" cy="70488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5102" y="4128569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9021382" y="4106254"/>
              <a:ext cx="1940040" cy="503635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14902" y="4093294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681382" y="2761649"/>
              <a:ext cx="1108440" cy="48708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71302" y="2753369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6114382" y="3641849"/>
              <a:ext cx="43560" cy="482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6742" y="3623849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6273862" y="3656249"/>
              <a:ext cx="68400" cy="3276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54782" y="3642569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475822" y="3663089"/>
              <a:ext cx="32040" cy="424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57102" y="3644729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6151001" y="3348712"/>
              <a:ext cx="417960" cy="39384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37681" y="3329272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967302" y="2396249"/>
              <a:ext cx="997560" cy="60804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953622" y="2377889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8269342" y="2721689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8173481" y="4595489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9046121" y="2125534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10071418" y="2337316"/>
              <a:ext cx="213480" cy="1152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061714" y="2327956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10011180" y="2959041"/>
              <a:ext cx="213480" cy="1152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001460" y="2949965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10029051" y="3545632"/>
              <a:ext cx="213480" cy="1152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19331" y="3536272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10072627" y="2135757"/>
              <a:ext cx="211061" cy="277555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62902" y="2124943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1199281" y="3667414"/>
              <a:ext cx="611381" cy="516955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180918" y="3649762"/>
                <a:ext cx="649187" cy="55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10085542" y="2733121"/>
              <a:ext cx="211061" cy="277555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75834" y="2722307"/>
                <a:ext cx="231556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10111231" y="3311121"/>
              <a:ext cx="211061" cy="277555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01506" y="3300321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8295906" y="2118217"/>
              <a:ext cx="568951" cy="748197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88349" y="2107415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8275586" y="3885333"/>
              <a:ext cx="568951" cy="748197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268024" y="3874531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1333921" y="3882801"/>
              <a:ext cx="363042" cy="112207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324197" y="3873450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388306" y="3259548"/>
              <a:ext cx="568951" cy="748197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380749" y="3248752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2574617" y="2643559"/>
              <a:ext cx="21240" cy="4860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7177" y="2556799"/>
                <a:ext cx="936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6658374" y="4221541"/>
            <a:ext cx="4961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combines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data.</a:t>
            </a:r>
          </a:p>
          <a:p>
            <a:r>
              <a:rPr lang="en-US" dirty="0" smtClean="0"/>
              <a:t>Entity metadata may be enriched by component-container-specific metadata at compile-time.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690688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692626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843511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932082" y="1286795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condition variable </a:t>
            </a:r>
            <a:r>
              <a:rPr lang="en-US" dirty="0" smtClean="0"/>
              <a:t>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run-time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Motivating example: self-profiling 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361847" y="2307924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3247" y="2170044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1885007" y="4339404"/>
              <a:ext cx="659160" cy="2510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67007" y="4321404"/>
                <a:ext cx="695160" cy="25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7425327" y="6025644"/>
              <a:ext cx="360" cy="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15007" y="5079564"/>
                <a:ext cx="52020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12855567" y="5268564"/>
              <a:ext cx="360" cy="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37567" y="5250564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7" name="Ink 136"/>
              <p14:cNvContentPartPr/>
              <p14:nvPr/>
            </p14:nvContentPartPr>
            <p14:xfrm>
              <a:off x="11747847" y="4727429"/>
              <a:ext cx="360" cy="18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729847" y="4637429"/>
                <a:ext cx="363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5542527" y="4082669"/>
            <a:ext cx="2961720" cy="2093040"/>
            <a:chOff x="5542527" y="4082669"/>
            <a:chExt cx="2961720" cy="20930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5542527" y="5314589"/>
                <a:ext cx="2464560" cy="861120"/>
              </p14:xfrm>
            </p:contentPart>
          </mc:Choice>
          <mc:Fallback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24527" y="5304509"/>
                  <a:ext cx="250200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5768</TotalTime>
  <Words>4166</Words>
  <Application>Microsoft Office PowerPoint</Application>
  <PresentationFormat>Widescreen</PresentationFormat>
  <Paragraphs>660</Paragraphs>
  <Slides>95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427</cp:revision>
  <dcterms:created xsi:type="dcterms:W3CDTF">2015-08-26T13:04:48Z</dcterms:created>
  <dcterms:modified xsi:type="dcterms:W3CDTF">2016-04-30T13:11:56Z</dcterms:modified>
</cp:coreProperties>
</file>